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9144000"/>
  <p:notesSz cx="6858000" cy="9144000"/>
  <p:embeddedFontLst>
    <p:embeddedFont>
      <p:font typeface="Palatino Linotype"/>
      <p:regular r:id="rId13"/>
      <p:bold r:id="rId14"/>
      <p:italic r:id="rId15"/>
      <p:boldItalic r:id="rId16"/>
    </p:embeddedFon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alatinoLinotype-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alatinoLinotype-italic.fntdata"/><Relationship Id="rId14" Type="http://schemas.openxmlformats.org/officeDocument/2006/relationships/font" Target="fonts/PalatinoLinotype-bold.fntdata"/><Relationship Id="rId17" Type="http://schemas.openxmlformats.org/officeDocument/2006/relationships/font" Target="fonts/CenturyGothic-regular.fntdata"/><Relationship Id="rId16" Type="http://schemas.openxmlformats.org/officeDocument/2006/relationships/font" Target="fonts/PalatinoLinotype-boldItalic.fntdata"/><Relationship Id="rId5" Type="http://schemas.openxmlformats.org/officeDocument/2006/relationships/slide" Target="slides/slide1.xml"/><Relationship Id="rId19" Type="http://schemas.openxmlformats.org/officeDocument/2006/relationships/font" Target="fonts/CenturyGothic-italic.fntdata"/><Relationship Id="rId6" Type="http://schemas.openxmlformats.org/officeDocument/2006/relationships/slide" Target="slides/slide2.xml"/><Relationship Id="rId18" Type="http://schemas.openxmlformats.org/officeDocument/2006/relationships/font" Target="fonts/CenturyGothic-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9" name="Google Shape;9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685800" y="609601"/>
            <a:ext cx="7772400" cy="42672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2"/>
              </a:buClr>
              <a:buSzPts val="1400"/>
              <a:buFont typeface="Palatino Linotype"/>
              <a:buNone/>
              <a:defRPr b="0" i="0" sz="80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2"/>
          <p:cNvSpPr txBox="1"/>
          <p:nvPr>
            <p:ph idx="1" type="subTitle"/>
          </p:nvPr>
        </p:nvSpPr>
        <p:spPr>
          <a:xfrm>
            <a:off x="1371600" y="4953000"/>
            <a:ext cx="6400800" cy="12192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rgbClr val="888888"/>
              </a:buClr>
              <a:buSzPts val="2400"/>
              <a:buFont typeface="Arial"/>
              <a:buNone/>
              <a:defRPr b="0" i="0" sz="2400" u="none" cap="none" strike="noStrike">
                <a:solidFill>
                  <a:srgbClr val="888888"/>
                </a:solidFill>
                <a:latin typeface="Century Gothic"/>
                <a:ea typeface="Century Gothic"/>
                <a:cs typeface="Century Gothic"/>
                <a:sym typeface="Century Gothic"/>
              </a:defRPr>
            </a:lvl1pPr>
            <a:lvl2pPr indent="0" lvl="1" marL="457200" marR="0" rtl="0" algn="ctr">
              <a:spcBef>
                <a:spcPts val="320"/>
              </a:spcBef>
              <a:spcAft>
                <a:spcPts val="0"/>
              </a:spcAft>
              <a:buClr>
                <a:srgbClr val="888888"/>
              </a:buClr>
              <a:buSzPts val="1600"/>
              <a:buFont typeface="Courier New"/>
              <a:buNone/>
              <a:defRPr b="0" i="0" sz="1600" u="none" cap="none" strike="noStrike">
                <a:solidFill>
                  <a:srgbClr val="888888"/>
                </a:solidFill>
                <a:latin typeface="Century Gothic"/>
                <a:ea typeface="Century Gothic"/>
                <a:cs typeface="Century Gothic"/>
                <a:sym typeface="Century Gothic"/>
              </a:defRPr>
            </a:lvl2pPr>
            <a:lvl3pPr indent="0" lvl="2" marL="914400" marR="0" rtl="0" algn="ctr">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3pPr>
            <a:lvl4pPr indent="0" lvl="3" marL="1371600" marR="0" rtl="0" algn="ctr">
              <a:spcBef>
                <a:spcPts val="320"/>
              </a:spcBef>
              <a:spcAft>
                <a:spcPts val="0"/>
              </a:spcAft>
              <a:buClr>
                <a:srgbClr val="888888"/>
              </a:buClr>
              <a:buSzPts val="1600"/>
              <a:buFont typeface="Courier New"/>
              <a:buNone/>
              <a:defRPr b="0" i="0" sz="1600" u="none" cap="none" strike="noStrike">
                <a:solidFill>
                  <a:srgbClr val="888888"/>
                </a:solidFill>
                <a:latin typeface="Century Gothic"/>
                <a:ea typeface="Century Gothic"/>
                <a:cs typeface="Century Gothic"/>
                <a:sym typeface="Century Gothic"/>
              </a:defRPr>
            </a:lvl4pPr>
            <a:lvl5pPr indent="0" lvl="4" marL="1828800" marR="0" rtl="0" algn="ctr">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indent="0" lvl="5" marL="2286000" marR="0" rtl="0" algn="ctr">
              <a:spcBef>
                <a:spcPts val="320"/>
              </a:spcBef>
              <a:spcAft>
                <a:spcPts val="0"/>
              </a:spcAft>
              <a:buClr>
                <a:srgbClr val="888888"/>
              </a:buClr>
              <a:buSzPts val="1600"/>
              <a:buFont typeface="Courier New"/>
              <a:buNone/>
              <a:defRPr b="0" i="0" sz="1600" u="none" cap="none" strike="noStrike">
                <a:solidFill>
                  <a:srgbClr val="888888"/>
                </a:solidFill>
                <a:latin typeface="Century Gothic"/>
                <a:ea typeface="Century Gothic"/>
                <a:cs typeface="Century Gothic"/>
                <a:sym typeface="Century Gothic"/>
              </a:defRPr>
            </a:lvl6pPr>
            <a:lvl7pPr indent="0" lvl="6" marL="2743200" marR="0" rtl="0" algn="ctr">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7pPr>
            <a:lvl8pPr indent="0" lvl="7" marL="3200400" marR="0" rtl="0" algn="ctr">
              <a:spcBef>
                <a:spcPts val="320"/>
              </a:spcBef>
              <a:spcAft>
                <a:spcPts val="0"/>
              </a:spcAft>
              <a:buClr>
                <a:srgbClr val="888888"/>
              </a:buClr>
              <a:buSzPts val="1600"/>
              <a:buFont typeface="Courier New"/>
              <a:buNone/>
              <a:defRPr b="0" i="0" sz="1600" u="none" cap="none" strike="noStrike">
                <a:solidFill>
                  <a:srgbClr val="888888"/>
                </a:solidFill>
                <a:latin typeface="Century Gothic"/>
                <a:ea typeface="Century Gothic"/>
                <a:cs typeface="Century Gothic"/>
                <a:sym typeface="Century Gothic"/>
              </a:defRPr>
            </a:lvl8pPr>
            <a:lvl9pPr indent="0" lvl="8" marL="3657600" marR="0" rtl="0" algn="ctr">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9pPr>
          </a:lstStyle>
          <a:p/>
        </p:txBody>
      </p:sp>
      <p:sp>
        <p:nvSpPr>
          <p:cNvPr id="20" name="Google Shape;20;p2"/>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21" name="Google Shape;21;p2"/>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b="0" i="0" sz="1200" u="none" cap="none" strike="noStrike">
                <a:solidFill>
                  <a:srgbClr val="595959"/>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595959"/>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595959"/>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595959"/>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595959"/>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595959"/>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595959"/>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595959"/>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22" name="Google Shape;22;p2"/>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1"/>
          <p:cNvSpPr txBox="1"/>
          <p:nvPr>
            <p:ph type="title"/>
          </p:nvPr>
        </p:nvSpPr>
        <p:spPr>
          <a:xfrm>
            <a:off x="457200" y="0"/>
            <a:ext cx="8229600" cy="1600200"/>
          </a:xfrm>
          <a:prstGeom prst="rect">
            <a:avLst/>
          </a:prstGeom>
          <a:noFill/>
          <a:ln>
            <a:noFill/>
          </a:ln>
        </p:spPr>
        <p:txBody>
          <a:bodyPr anchorCtr="0" anchor="b" bIns="91425" lIns="91425" spcFirstLastPara="1" rIns="91425" wrap="square" tIns="91425">
            <a:noAutofit/>
          </a:bodyPr>
          <a:lstStyle>
            <a:lvl1pPr indent="0" lvl="0" marL="0" marR="0" rtl="0" algn="ctr">
              <a:lnSpc>
                <a:spcPct val="107407"/>
              </a:lnSpc>
              <a:spcBef>
                <a:spcPts val="0"/>
              </a:spcBef>
              <a:spcAft>
                <a:spcPts val="0"/>
              </a:spcAft>
              <a:buClr>
                <a:schemeClr val="dk2"/>
              </a:buClr>
              <a:buSzPts val="1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9" name="Google Shape;79;p1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80" name="Google Shape;80;p11"/>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81" name="Google Shape;81;p11"/>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82" name="Google Shape;82;p11"/>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sz="1200">
                <a:solidFill>
                  <a:srgbClr val="595959"/>
                </a:solidFill>
                <a:latin typeface="Century Gothic"/>
                <a:ea typeface="Century Gothic"/>
                <a:cs typeface="Century Gothic"/>
                <a:sym typeface="Century Gothic"/>
              </a:defRPr>
            </a:lvl1pPr>
            <a:lvl2pPr indent="0" lvl="1" marL="0" marR="0" rtl="0" algn="l">
              <a:spcBef>
                <a:spcPts val="0"/>
              </a:spcBef>
              <a:buNone/>
              <a:defRPr sz="1200">
                <a:solidFill>
                  <a:srgbClr val="595959"/>
                </a:solidFill>
                <a:latin typeface="Century Gothic"/>
                <a:ea typeface="Century Gothic"/>
                <a:cs typeface="Century Gothic"/>
                <a:sym typeface="Century Gothic"/>
              </a:defRPr>
            </a:lvl2pPr>
            <a:lvl3pPr indent="0" lvl="2" marL="0" marR="0" rtl="0" algn="l">
              <a:spcBef>
                <a:spcPts val="0"/>
              </a:spcBef>
              <a:buNone/>
              <a:defRPr sz="1200">
                <a:solidFill>
                  <a:srgbClr val="595959"/>
                </a:solidFill>
                <a:latin typeface="Century Gothic"/>
                <a:ea typeface="Century Gothic"/>
                <a:cs typeface="Century Gothic"/>
                <a:sym typeface="Century Gothic"/>
              </a:defRPr>
            </a:lvl3pPr>
            <a:lvl4pPr indent="0" lvl="3" marL="0" marR="0" rtl="0" algn="l">
              <a:spcBef>
                <a:spcPts val="0"/>
              </a:spcBef>
              <a:buNone/>
              <a:defRPr sz="1200">
                <a:solidFill>
                  <a:srgbClr val="595959"/>
                </a:solidFill>
                <a:latin typeface="Century Gothic"/>
                <a:ea typeface="Century Gothic"/>
                <a:cs typeface="Century Gothic"/>
                <a:sym typeface="Century Gothic"/>
              </a:defRPr>
            </a:lvl4pPr>
            <a:lvl5pPr indent="0" lvl="4" marL="0" marR="0" rtl="0" algn="l">
              <a:spcBef>
                <a:spcPts val="0"/>
              </a:spcBef>
              <a:buNone/>
              <a:defRPr sz="1200">
                <a:solidFill>
                  <a:srgbClr val="595959"/>
                </a:solidFill>
                <a:latin typeface="Century Gothic"/>
                <a:ea typeface="Century Gothic"/>
                <a:cs typeface="Century Gothic"/>
                <a:sym typeface="Century Gothic"/>
              </a:defRPr>
            </a:lvl5pPr>
            <a:lvl6pPr indent="0" lvl="5" marL="0" marR="0" rtl="0" algn="l">
              <a:spcBef>
                <a:spcPts val="0"/>
              </a:spcBef>
              <a:buNone/>
              <a:defRPr sz="1200">
                <a:solidFill>
                  <a:srgbClr val="595959"/>
                </a:solidFill>
                <a:latin typeface="Century Gothic"/>
                <a:ea typeface="Century Gothic"/>
                <a:cs typeface="Century Gothic"/>
                <a:sym typeface="Century Gothic"/>
              </a:defRPr>
            </a:lvl6pPr>
            <a:lvl7pPr indent="0" lvl="6" marL="0" marR="0" rtl="0" algn="l">
              <a:spcBef>
                <a:spcPts val="0"/>
              </a:spcBef>
              <a:buNone/>
              <a:defRPr sz="1200">
                <a:solidFill>
                  <a:srgbClr val="595959"/>
                </a:solidFill>
                <a:latin typeface="Century Gothic"/>
                <a:ea typeface="Century Gothic"/>
                <a:cs typeface="Century Gothic"/>
                <a:sym typeface="Century Gothic"/>
              </a:defRPr>
            </a:lvl7pPr>
            <a:lvl8pPr indent="0" lvl="7" marL="0" marR="0" rtl="0" algn="l">
              <a:spcBef>
                <a:spcPts val="0"/>
              </a:spcBef>
              <a:buNone/>
              <a:defRPr sz="1200">
                <a:solidFill>
                  <a:srgbClr val="595959"/>
                </a:solidFill>
                <a:latin typeface="Century Gothic"/>
                <a:ea typeface="Century Gothic"/>
                <a:cs typeface="Century Gothic"/>
                <a:sym typeface="Century Gothic"/>
              </a:defRPr>
            </a:lvl8pPr>
            <a:lvl9pPr indent="0" lvl="8" marL="0" marR="0" rtl="0" algn="l">
              <a:spcBef>
                <a:spcPts val="0"/>
              </a:spcBef>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2"/>
          <p:cNvSpPr txBox="1"/>
          <p:nvPr>
            <p:ph type="title"/>
          </p:nvPr>
        </p:nvSpPr>
        <p:spPr>
          <a:xfrm rot="5400000">
            <a:off x="4732337" y="2171700"/>
            <a:ext cx="5851525" cy="2057400"/>
          </a:xfrm>
          <a:prstGeom prst="rect">
            <a:avLst/>
          </a:prstGeom>
          <a:noFill/>
          <a:ln>
            <a:noFill/>
          </a:ln>
        </p:spPr>
        <p:txBody>
          <a:bodyPr anchorCtr="0" anchor="b" bIns="91425" lIns="91425" spcFirstLastPara="1" rIns="91425" wrap="square" tIns="91425">
            <a:noAutofit/>
          </a:bodyPr>
          <a:lstStyle>
            <a:lvl1pPr indent="0" lvl="0" marL="0" marR="0" rtl="0" algn="ctr">
              <a:lnSpc>
                <a:spcPct val="107407"/>
              </a:lnSpc>
              <a:spcBef>
                <a:spcPts val="0"/>
              </a:spcBef>
              <a:spcAft>
                <a:spcPts val="0"/>
              </a:spcAft>
              <a:buClr>
                <a:schemeClr val="dk2"/>
              </a:buClr>
              <a:buSzPts val="1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5" name="Google Shape;85;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86" name="Google Shape;86;p12"/>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87" name="Google Shape;87;p12"/>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88" name="Google Shape;88;p12"/>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sz="1200">
                <a:solidFill>
                  <a:srgbClr val="595959"/>
                </a:solidFill>
                <a:latin typeface="Century Gothic"/>
                <a:ea typeface="Century Gothic"/>
                <a:cs typeface="Century Gothic"/>
                <a:sym typeface="Century Gothic"/>
              </a:defRPr>
            </a:lvl1pPr>
            <a:lvl2pPr indent="0" lvl="1" marL="0" marR="0" rtl="0" algn="l">
              <a:spcBef>
                <a:spcPts val="0"/>
              </a:spcBef>
              <a:buNone/>
              <a:defRPr sz="1200">
                <a:solidFill>
                  <a:srgbClr val="595959"/>
                </a:solidFill>
                <a:latin typeface="Century Gothic"/>
                <a:ea typeface="Century Gothic"/>
                <a:cs typeface="Century Gothic"/>
                <a:sym typeface="Century Gothic"/>
              </a:defRPr>
            </a:lvl2pPr>
            <a:lvl3pPr indent="0" lvl="2" marL="0" marR="0" rtl="0" algn="l">
              <a:spcBef>
                <a:spcPts val="0"/>
              </a:spcBef>
              <a:buNone/>
              <a:defRPr sz="1200">
                <a:solidFill>
                  <a:srgbClr val="595959"/>
                </a:solidFill>
                <a:latin typeface="Century Gothic"/>
                <a:ea typeface="Century Gothic"/>
                <a:cs typeface="Century Gothic"/>
                <a:sym typeface="Century Gothic"/>
              </a:defRPr>
            </a:lvl3pPr>
            <a:lvl4pPr indent="0" lvl="3" marL="0" marR="0" rtl="0" algn="l">
              <a:spcBef>
                <a:spcPts val="0"/>
              </a:spcBef>
              <a:buNone/>
              <a:defRPr sz="1200">
                <a:solidFill>
                  <a:srgbClr val="595959"/>
                </a:solidFill>
                <a:latin typeface="Century Gothic"/>
                <a:ea typeface="Century Gothic"/>
                <a:cs typeface="Century Gothic"/>
                <a:sym typeface="Century Gothic"/>
              </a:defRPr>
            </a:lvl4pPr>
            <a:lvl5pPr indent="0" lvl="4" marL="0" marR="0" rtl="0" algn="l">
              <a:spcBef>
                <a:spcPts val="0"/>
              </a:spcBef>
              <a:buNone/>
              <a:defRPr sz="1200">
                <a:solidFill>
                  <a:srgbClr val="595959"/>
                </a:solidFill>
                <a:latin typeface="Century Gothic"/>
                <a:ea typeface="Century Gothic"/>
                <a:cs typeface="Century Gothic"/>
                <a:sym typeface="Century Gothic"/>
              </a:defRPr>
            </a:lvl5pPr>
            <a:lvl6pPr indent="0" lvl="5" marL="0" marR="0" rtl="0" algn="l">
              <a:spcBef>
                <a:spcPts val="0"/>
              </a:spcBef>
              <a:buNone/>
              <a:defRPr sz="1200">
                <a:solidFill>
                  <a:srgbClr val="595959"/>
                </a:solidFill>
                <a:latin typeface="Century Gothic"/>
                <a:ea typeface="Century Gothic"/>
                <a:cs typeface="Century Gothic"/>
                <a:sym typeface="Century Gothic"/>
              </a:defRPr>
            </a:lvl6pPr>
            <a:lvl7pPr indent="0" lvl="6" marL="0" marR="0" rtl="0" algn="l">
              <a:spcBef>
                <a:spcPts val="0"/>
              </a:spcBef>
              <a:buNone/>
              <a:defRPr sz="1200">
                <a:solidFill>
                  <a:srgbClr val="595959"/>
                </a:solidFill>
                <a:latin typeface="Century Gothic"/>
                <a:ea typeface="Century Gothic"/>
                <a:cs typeface="Century Gothic"/>
                <a:sym typeface="Century Gothic"/>
              </a:defRPr>
            </a:lvl7pPr>
            <a:lvl8pPr indent="0" lvl="7" marL="0" marR="0" rtl="0" algn="l">
              <a:spcBef>
                <a:spcPts val="0"/>
              </a:spcBef>
              <a:buNone/>
              <a:defRPr sz="1200">
                <a:solidFill>
                  <a:srgbClr val="595959"/>
                </a:solidFill>
                <a:latin typeface="Century Gothic"/>
                <a:ea typeface="Century Gothic"/>
                <a:cs typeface="Century Gothic"/>
                <a:sym typeface="Century Gothic"/>
              </a:defRPr>
            </a:lvl8pPr>
            <a:lvl9pPr indent="0" lvl="8" marL="0" marR="0" rtl="0" algn="l">
              <a:spcBef>
                <a:spcPts val="0"/>
              </a:spcBef>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3"/>
          <p:cNvSpPr txBox="1"/>
          <p:nvPr>
            <p:ph type="title"/>
          </p:nvPr>
        </p:nvSpPr>
        <p:spPr>
          <a:xfrm>
            <a:off x="457200" y="0"/>
            <a:ext cx="8229600" cy="1600200"/>
          </a:xfrm>
          <a:prstGeom prst="rect">
            <a:avLst/>
          </a:prstGeom>
          <a:noFill/>
          <a:ln>
            <a:noFill/>
          </a:ln>
        </p:spPr>
        <p:txBody>
          <a:bodyPr anchorCtr="0" anchor="b" bIns="91425" lIns="91425" spcFirstLastPara="1" rIns="91425" wrap="square" tIns="91425">
            <a:noAutofit/>
          </a:bodyPr>
          <a:lstStyle>
            <a:lvl1pPr indent="0" lvl="0" marL="0" marR="0" rtl="0" algn="ctr">
              <a:lnSpc>
                <a:spcPct val="107407"/>
              </a:lnSpc>
              <a:spcBef>
                <a:spcPts val="0"/>
              </a:spcBef>
              <a:spcAft>
                <a:spcPts val="0"/>
              </a:spcAft>
              <a:buClr>
                <a:schemeClr val="dk2"/>
              </a:buClr>
              <a:buSzPts val="1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3"/>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26" name="Google Shape;26;p3"/>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27" name="Google Shape;27;p3"/>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b="0" i="0" sz="1200" u="none" cap="none" strike="noStrike">
                <a:solidFill>
                  <a:srgbClr val="595959"/>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595959"/>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595959"/>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595959"/>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595959"/>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595959"/>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595959"/>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595959"/>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30" name="Google Shape;30;p4"/>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31" name="Google Shape;31;p4"/>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b="0" i="0" sz="1200" u="none" cap="none" strike="noStrike">
                <a:solidFill>
                  <a:srgbClr val="595959"/>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595959"/>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595959"/>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595959"/>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595959"/>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595959"/>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595959"/>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595959"/>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5"/>
          <p:cNvSpPr txBox="1"/>
          <p:nvPr>
            <p:ph type="title"/>
          </p:nvPr>
        </p:nvSpPr>
        <p:spPr>
          <a:xfrm>
            <a:off x="457200" y="0"/>
            <a:ext cx="8229600" cy="1600200"/>
          </a:xfrm>
          <a:prstGeom prst="rect">
            <a:avLst/>
          </a:prstGeom>
          <a:noFill/>
          <a:ln>
            <a:noFill/>
          </a:ln>
        </p:spPr>
        <p:txBody>
          <a:bodyPr anchorCtr="0" anchor="b" bIns="91425" lIns="91425" spcFirstLastPara="1" rIns="91425" wrap="square" tIns="91425">
            <a:noAutofit/>
          </a:bodyPr>
          <a:lstStyle>
            <a:lvl1pPr indent="0" lvl="0" marL="0" marR="0" rtl="0" algn="ctr">
              <a:lnSpc>
                <a:spcPct val="107407"/>
              </a:lnSpc>
              <a:spcBef>
                <a:spcPts val="0"/>
              </a:spcBef>
              <a:spcAft>
                <a:spcPts val="0"/>
              </a:spcAft>
              <a:buClr>
                <a:schemeClr val="dk2"/>
              </a:buClr>
              <a:buSzPts val="1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4" name="Google Shape;34;p5"/>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35" name="Google Shape;35;p5"/>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36" name="Google Shape;36;p5"/>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37" name="Google Shape;37;p5"/>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sz="1200">
                <a:solidFill>
                  <a:srgbClr val="595959"/>
                </a:solidFill>
                <a:latin typeface="Century Gothic"/>
                <a:ea typeface="Century Gothic"/>
                <a:cs typeface="Century Gothic"/>
                <a:sym typeface="Century Gothic"/>
              </a:defRPr>
            </a:lvl1pPr>
            <a:lvl2pPr indent="0" lvl="1" marL="0" marR="0" rtl="0" algn="l">
              <a:spcBef>
                <a:spcPts val="0"/>
              </a:spcBef>
              <a:buNone/>
              <a:defRPr sz="1200">
                <a:solidFill>
                  <a:srgbClr val="595959"/>
                </a:solidFill>
                <a:latin typeface="Century Gothic"/>
                <a:ea typeface="Century Gothic"/>
                <a:cs typeface="Century Gothic"/>
                <a:sym typeface="Century Gothic"/>
              </a:defRPr>
            </a:lvl2pPr>
            <a:lvl3pPr indent="0" lvl="2" marL="0" marR="0" rtl="0" algn="l">
              <a:spcBef>
                <a:spcPts val="0"/>
              </a:spcBef>
              <a:buNone/>
              <a:defRPr sz="1200">
                <a:solidFill>
                  <a:srgbClr val="595959"/>
                </a:solidFill>
                <a:latin typeface="Century Gothic"/>
                <a:ea typeface="Century Gothic"/>
                <a:cs typeface="Century Gothic"/>
                <a:sym typeface="Century Gothic"/>
              </a:defRPr>
            </a:lvl3pPr>
            <a:lvl4pPr indent="0" lvl="3" marL="0" marR="0" rtl="0" algn="l">
              <a:spcBef>
                <a:spcPts val="0"/>
              </a:spcBef>
              <a:buNone/>
              <a:defRPr sz="1200">
                <a:solidFill>
                  <a:srgbClr val="595959"/>
                </a:solidFill>
                <a:latin typeface="Century Gothic"/>
                <a:ea typeface="Century Gothic"/>
                <a:cs typeface="Century Gothic"/>
                <a:sym typeface="Century Gothic"/>
              </a:defRPr>
            </a:lvl4pPr>
            <a:lvl5pPr indent="0" lvl="4" marL="0" marR="0" rtl="0" algn="l">
              <a:spcBef>
                <a:spcPts val="0"/>
              </a:spcBef>
              <a:buNone/>
              <a:defRPr sz="1200">
                <a:solidFill>
                  <a:srgbClr val="595959"/>
                </a:solidFill>
                <a:latin typeface="Century Gothic"/>
                <a:ea typeface="Century Gothic"/>
                <a:cs typeface="Century Gothic"/>
                <a:sym typeface="Century Gothic"/>
              </a:defRPr>
            </a:lvl5pPr>
            <a:lvl6pPr indent="0" lvl="5" marL="0" marR="0" rtl="0" algn="l">
              <a:spcBef>
                <a:spcPts val="0"/>
              </a:spcBef>
              <a:buNone/>
              <a:defRPr sz="1200">
                <a:solidFill>
                  <a:srgbClr val="595959"/>
                </a:solidFill>
                <a:latin typeface="Century Gothic"/>
                <a:ea typeface="Century Gothic"/>
                <a:cs typeface="Century Gothic"/>
                <a:sym typeface="Century Gothic"/>
              </a:defRPr>
            </a:lvl6pPr>
            <a:lvl7pPr indent="0" lvl="6" marL="0" marR="0" rtl="0" algn="l">
              <a:spcBef>
                <a:spcPts val="0"/>
              </a:spcBef>
              <a:buNone/>
              <a:defRPr sz="1200">
                <a:solidFill>
                  <a:srgbClr val="595959"/>
                </a:solidFill>
                <a:latin typeface="Century Gothic"/>
                <a:ea typeface="Century Gothic"/>
                <a:cs typeface="Century Gothic"/>
                <a:sym typeface="Century Gothic"/>
              </a:defRPr>
            </a:lvl7pPr>
            <a:lvl8pPr indent="0" lvl="7" marL="0" marR="0" rtl="0" algn="l">
              <a:spcBef>
                <a:spcPts val="0"/>
              </a:spcBef>
              <a:buNone/>
              <a:defRPr sz="1200">
                <a:solidFill>
                  <a:srgbClr val="595959"/>
                </a:solidFill>
                <a:latin typeface="Century Gothic"/>
                <a:ea typeface="Century Gothic"/>
                <a:cs typeface="Century Gothic"/>
                <a:sym typeface="Century Gothic"/>
              </a:defRPr>
            </a:lvl8pPr>
            <a:lvl9pPr indent="0" lvl="8" marL="0" marR="0" rtl="0" algn="l">
              <a:spcBef>
                <a:spcPts val="0"/>
              </a:spcBef>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6"/>
          <p:cNvSpPr txBox="1"/>
          <p:nvPr>
            <p:ph type="title"/>
          </p:nvPr>
        </p:nvSpPr>
        <p:spPr>
          <a:xfrm>
            <a:off x="722313" y="1371600"/>
            <a:ext cx="7772400" cy="2505075"/>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2"/>
              </a:buClr>
              <a:buSzPts val="1400"/>
              <a:buFont typeface="Palatino Linotype"/>
              <a:buNone/>
              <a:defRPr b="0" i="0" sz="48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0" name="Google Shape;40;p6"/>
          <p:cNvSpPr txBox="1"/>
          <p:nvPr>
            <p:ph idx="1" type="body"/>
          </p:nvPr>
        </p:nvSpPr>
        <p:spPr>
          <a:xfrm>
            <a:off x="722313" y="4068763"/>
            <a:ext cx="7772400" cy="1131887"/>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400"/>
              </a:spcBef>
              <a:spcAft>
                <a:spcPts val="0"/>
              </a:spcAft>
              <a:buClr>
                <a:srgbClr val="888888"/>
              </a:buClr>
              <a:buSzPts val="2400"/>
              <a:buFont typeface="Arial"/>
              <a:buNone/>
              <a:defRPr b="0" i="0" sz="2000" u="none" cap="none" strike="noStrike">
                <a:solidFill>
                  <a:srgbClr val="888888"/>
                </a:solidFill>
                <a:latin typeface="Century Gothic"/>
                <a:ea typeface="Century Gothic"/>
                <a:cs typeface="Century Gothic"/>
                <a:sym typeface="Century Gothic"/>
              </a:defRPr>
            </a:lvl1pPr>
            <a:lvl2pPr indent="-228600" lvl="1" marL="914400" marR="0" rtl="0" algn="l">
              <a:spcBef>
                <a:spcPts val="360"/>
              </a:spcBef>
              <a:spcAft>
                <a:spcPts val="0"/>
              </a:spcAft>
              <a:buClr>
                <a:srgbClr val="888888"/>
              </a:buClr>
              <a:buSzPts val="1600"/>
              <a:buFont typeface="Courier New"/>
              <a:buNone/>
              <a:defRPr b="0" i="0" sz="1800" u="none" cap="none" strike="noStrike">
                <a:solidFill>
                  <a:srgbClr val="888888"/>
                </a:solidFill>
                <a:latin typeface="Century Gothic"/>
                <a:ea typeface="Century Gothic"/>
                <a:cs typeface="Century Gothic"/>
                <a:sym typeface="Century Gothic"/>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3pPr>
            <a:lvl4pPr indent="-228600" lvl="3" marL="1828800" marR="0" rtl="0" algn="l">
              <a:spcBef>
                <a:spcPts val="280"/>
              </a:spcBef>
              <a:spcAft>
                <a:spcPts val="0"/>
              </a:spcAft>
              <a:buClr>
                <a:srgbClr val="888888"/>
              </a:buClr>
              <a:buSzPts val="1600"/>
              <a:buFont typeface="Courier New"/>
              <a:buNone/>
              <a:defRPr b="0" i="0" sz="1400" u="none" cap="none" strike="noStrike">
                <a:solidFill>
                  <a:srgbClr val="888888"/>
                </a:solidFill>
                <a:latin typeface="Century Gothic"/>
                <a:ea typeface="Century Gothic"/>
                <a:cs typeface="Century Gothic"/>
                <a:sym typeface="Century Gothic"/>
              </a:defRPr>
            </a:lvl4pPr>
            <a:lvl5pPr indent="-228600" lvl="4" marL="2286000" marR="0" rtl="0" algn="l">
              <a:spcBef>
                <a:spcPts val="280"/>
              </a:spcBef>
              <a:spcAft>
                <a:spcPts val="0"/>
              </a:spcAft>
              <a:buClr>
                <a:srgbClr val="888888"/>
              </a:buClr>
              <a:buSzPts val="1600"/>
              <a:buFont typeface="Arial"/>
              <a:buNone/>
              <a:defRPr b="0" i="0" sz="1400" u="none" cap="none" strike="noStrike">
                <a:solidFill>
                  <a:srgbClr val="888888"/>
                </a:solidFill>
                <a:latin typeface="Century Gothic"/>
                <a:ea typeface="Century Gothic"/>
                <a:cs typeface="Century Gothic"/>
                <a:sym typeface="Century Gothic"/>
              </a:defRPr>
            </a:lvl5pPr>
            <a:lvl6pPr indent="-228600" lvl="5" marL="2743200" marR="0" rtl="0" algn="l">
              <a:spcBef>
                <a:spcPts val="280"/>
              </a:spcBef>
              <a:spcAft>
                <a:spcPts val="0"/>
              </a:spcAft>
              <a:buClr>
                <a:srgbClr val="888888"/>
              </a:buClr>
              <a:buSzPts val="1600"/>
              <a:buFont typeface="Courier New"/>
              <a:buNone/>
              <a:defRPr b="0" i="0" sz="1400" u="none" cap="none" strike="noStrike">
                <a:solidFill>
                  <a:srgbClr val="888888"/>
                </a:solidFill>
                <a:latin typeface="Century Gothic"/>
                <a:ea typeface="Century Gothic"/>
                <a:cs typeface="Century Gothic"/>
                <a:sym typeface="Century Gothic"/>
              </a:defRPr>
            </a:lvl6pPr>
            <a:lvl7pPr indent="-228600" lvl="6" marL="3200400" marR="0" rtl="0" algn="l">
              <a:spcBef>
                <a:spcPts val="280"/>
              </a:spcBef>
              <a:spcAft>
                <a:spcPts val="0"/>
              </a:spcAft>
              <a:buClr>
                <a:srgbClr val="888888"/>
              </a:buClr>
              <a:buSzPts val="1600"/>
              <a:buFont typeface="Arial"/>
              <a:buNone/>
              <a:defRPr b="0" i="0" sz="1400" u="none" cap="none" strike="noStrike">
                <a:solidFill>
                  <a:srgbClr val="888888"/>
                </a:solidFill>
                <a:latin typeface="Century Gothic"/>
                <a:ea typeface="Century Gothic"/>
                <a:cs typeface="Century Gothic"/>
                <a:sym typeface="Century Gothic"/>
              </a:defRPr>
            </a:lvl7pPr>
            <a:lvl8pPr indent="-228600" lvl="7" marL="3657600" marR="0" rtl="0" algn="l">
              <a:spcBef>
                <a:spcPts val="280"/>
              </a:spcBef>
              <a:spcAft>
                <a:spcPts val="0"/>
              </a:spcAft>
              <a:buClr>
                <a:srgbClr val="888888"/>
              </a:buClr>
              <a:buSzPts val="1600"/>
              <a:buFont typeface="Courier New"/>
              <a:buNone/>
              <a:defRPr b="0" i="0" sz="1400" u="none" cap="none" strike="noStrike">
                <a:solidFill>
                  <a:srgbClr val="888888"/>
                </a:solidFill>
                <a:latin typeface="Century Gothic"/>
                <a:ea typeface="Century Gothic"/>
                <a:cs typeface="Century Gothic"/>
                <a:sym typeface="Century Gothic"/>
              </a:defRPr>
            </a:lvl8pPr>
            <a:lvl9pPr indent="-228600" lvl="8" marL="4114800" marR="0" rtl="0" algn="l">
              <a:spcBef>
                <a:spcPts val="280"/>
              </a:spcBef>
              <a:spcAft>
                <a:spcPts val="0"/>
              </a:spcAft>
              <a:buClr>
                <a:srgbClr val="888888"/>
              </a:buClr>
              <a:buSzPts val="1600"/>
              <a:buFont typeface="Arial"/>
              <a:buNone/>
              <a:defRPr b="0" i="0" sz="1400" u="none" cap="none" strike="noStrike">
                <a:solidFill>
                  <a:srgbClr val="888888"/>
                </a:solidFill>
                <a:latin typeface="Century Gothic"/>
                <a:ea typeface="Century Gothic"/>
                <a:cs typeface="Century Gothic"/>
                <a:sym typeface="Century Gothic"/>
              </a:defRPr>
            </a:lvl9pPr>
          </a:lstStyle>
          <a:p/>
        </p:txBody>
      </p:sp>
      <p:sp>
        <p:nvSpPr>
          <p:cNvPr id="41" name="Google Shape;41;p6"/>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42" name="Google Shape;42;p6"/>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43" name="Google Shape;43;p6"/>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sz="1200">
                <a:solidFill>
                  <a:srgbClr val="595959"/>
                </a:solidFill>
                <a:latin typeface="Century Gothic"/>
                <a:ea typeface="Century Gothic"/>
                <a:cs typeface="Century Gothic"/>
                <a:sym typeface="Century Gothic"/>
              </a:defRPr>
            </a:lvl1pPr>
            <a:lvl2pPr indent="0" lvl="1" marL="0" marR="0" rtl="0" algn="l">
              <a:spcBef>
                <a:spcPts val="0"/>
              </a:spcBef>
              <a:buNone/>
              <a:defRPr sz="1200">
                <a:solidFill>
                  <a:srgbClr val="595959"/>
                </a:solidFill>
                <a:latin typeface="Century Gothic"/>
                <a:ea typeface="Century Gothic"/>
                <a:cs typeface="Century Gothic"/>
                <a:sym typeface="Century Gothic"/>
              </a:defRPr>
            </a:lvl2pPr>
            <a:lvl3pPr indent="0" lvl="2" marL="0" marR="0" rtl="0" algn="l">
              <a:spcBef>
                <a:spcPts val="0"/>
              </a:spcBef>
              <a:buNone/>
              <a:defRPr sz="1200">
                <a:solidFill>
                  <a:srgbClr val="595959"/>
                </a:solidFill>
                <a:latin typeface="Century Gothic"/>
                <a:ea typeface="Century Gothic"/>
                <a:cs typeface="Century Gothic"/>
                <a:sym typeface="Century Gothic"/>
              </a:defRPr>
            </a:lvl3pPr>
            <a:lvl4pPr indent="0" lvl="3" marL="0" marR="0" rtl="0" algn="l">
              <a:spcBef>
                <a:spcPts val="0"/>
              </a:spcBef>
              <a:buNone/>
              <a:defRPr sz="1200">
                <a:solidFill>
                  <a:srgbClr val="595959"/>
                </a:solidFill>
                <a:latin typeface="Century Gothic"/>
                <a:ea typeface="Century Gothic"/>
                <a:cs typeface="Century Gothic"/>
                <a:sym typeface="Century Gothic"/>
              </a:defRPr>
            </a:lvl4pPr>
            <a:lvl5pPr indent="0" lvl="4" marL="0" marR="0" rtl="0" algn="l">
              <a:spcBef>
                <a:spcPts val="0"/>
              </a:spcBef>
              <a:buNone/>
              <a:defRPr sz="1200">
                <a:solidFill>
                  <a:srgbClr val="595959"/>
                </a:solidFill>
                <a:latin typeface="Century Gothic"/>
                <a:ea typeface="Century Gothic"/>
                <a:cs typeface="Century Gothic"/>
                <a:sym typeface="Century Gothic"/>
              </a:defRPr>
            </a:lvl5pPr>
            <a:lvl6pPr indent="0" lvl="5" marL="0" marR="0" rtl="0" algn="l">
              <a:spcBef>
                <a:spcPts val="0"/>
              </a:spcBef>
              <a:buNone/>
              <a:defRPr sz="1200">
                <a:solidFill>
                  <a:srgbClr val="595959"/>
                </a:solidFill>
                <a:latin typeface="Century Gothic"/>
                <a:ea typeface="Century Gothic"/>
                <a:cs typeface="Century Gothic"/>
                <a:sym typeface="Century Gothic"/>
              </a:defRPr>
            </a:lvl6pPr>
            <a:lvl7pPr indent="0" lvl="6" marL="0" marR="0" rtl="0" algn="l">
              <a:spcBef>
                <a:spcPts val="0"/>
              </a:spcBef>
              <a:buNone/>
              <a:defRPr sz="1200">
                <a:solidFill>
                  <a:srgbClr val="595959"/>
                </a:solidFill>
                <a:latin typeface="Century Gothic"/>
                <a:ea typeface="Century Gothic"/>
                <a:cs typeface="Century Gothic"/>
                <a:sym typeface="Century Gothic"/>
              </a:defRPr>
            </a:lvl7pPr>
            <a:lvl8pPr indent="0" lvl="7" marL="0" marR="0" rtl="0" algn="l">
              <a:spcBef>
                <a:spcPts val="0"/>
              </a:spcBef>
              <a:buNone/>
              <a:defRPr sz="1200">
                <a:solidFill>
                  <a:srgbClr val="595959"/>
                </a:solidFill>
                <a:latin typeface="Century Gothic"/>
                <a:ea typeface="Century Gothic"/>
                <a:cs typeface="Century Gothic"/>
                <a:sym typeface="Century Gothic"/>
              </a:defRPr>
            </a:lvl8pPr>
            <a:lvl9pPr indent="0" lvl="8" marL="0" marR="0" rtl="0" algn="l">
              <a:spcBef>
                <a:spcPts val="0"/>
              </a:spcBef>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44" name="Google Shape;44;p6"/>
          <p:cNvSpPr/>
          <p:nvPr/>
        </p:nvSpPr>
        <p:spPr>
          <a:xfrm>
            <a:off x="4495800" y="3924300"/>
            <a:ext cx="84772" cy="84772"/>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5" name="Google Shape;45;p6"/>
          <p:cNvSpPr/>
          <p:nvPr/>
        </p:nvSpPr>
        <p:spPr>
          <a:xfrm>
            <a:off x="4695825" y="3924300"/>
            <a:ext cx="84772" cy="84772"/>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6" name="Google Shape;46;p6"/>
          <p:cNvSpPr/>
          <p:nvPr/>
        </p:nvSpPr>
        <p:spPr>
          <a:xfrm>
            <a:off x="4296728" y="3924300"/>
            <a:ext cx="84772" cy="84772"/>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7"/>
          <p:cNvSpPr txBox="1"/>
          <p:nvPr>
            <p:ph type="title"/>
          </p:nvPr>
        </p:nvSpPr>
        <p:spPr>
          <a:xfrm>
            <a:off x="457200" y="0"/>
            <a:ext cx="8229600" cy="1600200"/>
          </a:xfrm>
          <a:prstGeom prst="rect">
            <a:avLst/>
          </a:prstGeom>
          <a:noFill/>
          <a:ln>
            <a:noFill/>
          </a:ln>
        </p:spPr>
        <p:txBody>
          <a:bodyPr anchorCtr="0" anchor="b" bIns="91425" lIns="91425" spcFirstLastPara="1" rIns="91425" wrap="square" tIns="91425">
            <a:noAutofit/>
          </a:bodyPr>
          <a:lstStyle>
            <a:lvl1pPr indent="0" lvl="0" marL="0" marR="0" rtl="0" algn="ctr">
              <a:lnSpc>
                <a:spcPct val="107407"/>
              </a:lnSpc>
              <a:spcBef>
                <a:spcPts val="0"/>
              </a:spcBef>
              <a:spcAft>
                <a:spcPts val="0"/>
              </a:spcAft>
              <a:buClr>
                <a:schemeClr val="dk2"/>
              </a:buClr>
              <a:buSzPts val="1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9" name="Google Shape;49;p7"/>
          <p:cNvSpPr txBox="1"/>
          <p:nvPr>
            <p:ph idx="1"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50" name="Google Shape;50;p7"/>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51" name="Google Shape;51;p7"/>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52" name="Google Shape;52;p7"/>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sz="1200">
                <a:solidFill>
                  <a:srgbClr val="595959"/>
                </a:solidFill>
                <a:latin typeface="Century Gothic"/>
                <a:ea typeface="Century Gothic"/>
                <a:cs typeface="Century Gothic"/>
                <a:sym typeface="Century Gothic"/>
              </a:defRPr>
            </a:lvl1pPr>
            <a:lvl2pPr indent="0" lvl="1" marL="0" marR="0" rtl="0" algn="l">
              <a:spcBef>
                <a:spcPts val="0"/>
              </a:spcBef>
              <a:buNone/>
              <a:defRPr sz="1200">
                <a:solidFill>
                  <a:srgbClr val="595959"/>
                </a:solidFill>
                <a:latin typeface="Century Gothic"/>
                <a:ea typeface="Century Gothic"/>
                <a:cs typeface="Century Gothic"/>
                <a:sym typeface="Century Gothic"/>
              </a:defRPr>
            </a:lvl2pPr>
            <a:lvl3pPr indent="0" lvl="2" marL="0" marR="0" rtl="0" algn="l">
              <a:spcBef>
                <a:spcPts val="0"/>
              </a:spcBef>
              <a:buNone/>
              <a:defRPr sz="1200">
                <a:solidFill>
                  <a:srgbClr val="595959"/>
                </a:solidFill>
                <a:latin typeface="Century Gothic"/>
                <a:ea typeface="Century Gothic"/>
                <a:cs typeface="Century Gothic"/>
                <a:sym typeface="Century Gothic"/>
              </a:defRPr>
            </a:lvl3pPr>
            <a:lvl4pPr indent="0" lvl="3" marL="0" marR="0" rtl="0" algn="l">
              <a:spcBef>
                <a:spcPts val="0"/>
              </a:spcBef>
              <a:buNone/>
              <a:defRPr sz="1200">
                <a:solidFill>
                  <a:srgbClr val="595959"/>
                </a:solidFill>
                <a:latin typeface="Century Gothic"/>
                <a:ea typeface="Century Gothic"/>
                <a:cs typeface="Century Gothic"/>
                <a:sym typeface="Century Gothic"/>
              </a:defRPr>
            </a:lvl4pPr>
            <a:lvl5pPr indent="0" lvl="4" marL="0" marR="0" rtl="0" algn="l">
              <a:spcBef>
                <a:spcPts val="0"/>
              </a:spcBef>
              <a:buNone/>
              <a:defRPr sz="1200">
                <a:solidFill>
                  <a:srgbClr val="595959"/>
                </a:solidFill>
                <a:latin typeface="Century Gothic"/>
                <a:ea typeface="Century Gothic"/>
                <a:cs typeface="Century Gothic"/>
                <a:sym typeface="Century Gothic"/>
              </a:defRPr>
            </a:lvl5pPr>
            <a:lvl6pPr indent="0" lvl="5" marL="0" marR="0" rtl="0" algn="l">
              <a:spcBef>
                <a:spcPts val="0"/>
              </a:spcBef>
              <a:buNone/>
              <a:defRPr sz="1200">
                <a:solidFill>
                  <a:srgbClr val="595959"/>
                </a:solidFill>
                <a:latin typeface="Century Gothic"/>
                <a:ea typeface="Century Gothic"/>
                <a:cs typeface="Century Gothic"/>
                <a:sym typeface="Century Gothic"/>
              </a:defRPr>
            </a:lvl6pPr>
            <a:lvl7pPr indent="0" lvl="6" marL="0" marR="0" rtl="0" algn="l">
              <a:spcBef>
                <a:spcPts val="0"/>
              </a:spcBef>
              <a:buNone/>
              <a:defRPr sz="1200">
                <a:solidFill>
                  <a:srgbClr val="595959"/>
                </a:solidFill>
                <a:latin typeface="Century Gothic"/>
                <a:ea typeface="Century Gothic"/>
                <a:cs typeface="Century Gothic"/>
                <a:sym typeface="Century Gothic"/>
              </a:defRPr>
            </a:lvl7pPr>
            <a:lvl8pPr indent="0" lvl="7" marL="0" marR="0" rtl="0" algn="l">
              <a:spcBef>
                <a:spcPts val="0"/>
              </a:spcBef>
              <a:buNone/>
              <a:defRPr sz="1200">
                <a:solidFill>
                  <a:srgbClr val="595959"/>
                </a:solidFill>
                <a:latin typeface="Century Gothic"/>
                <a:ea typeface="Century Gothic"/>
                <a:cs typeface="Century Gothic"/>
                <a:sym typeface="Century Gothic"/>
              </a:defRPr>
            </a:lvl8pPr>
            <a:lvl9pPr indent="0" lvl="8" marL="0" marR="0" rtl="0" algn="l">
              <a:spcBef>
                <a:spcPts val="0"/>
              </a:spcBef>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53" name="Google Shape;53;p7"/>
          <p:cNvSpPr txBox="1"/>
          <p:nvPr>
            <p:ph idx="2" type="body"/>
          </p:nvPr>
        </p:nvSpPr>
        <p:spPr>
          <a:xfrm>
            <a:off x="365760" y="1600200"/>
            <a:ext cx="4041648" cy="452628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8"/>
          <p:cNvSpPr txBox="1"/>
          <p:nvPr>
            <p:ph type="title"/>
          </p:nvPr>
        </p:nvSpPr>
        <p:spPr>
          <a:xfrm>
            <a:off x="457200" y="0"/>
            <a:ext cx="8229600" cy="1600200"/>
          </a:xfrm>
          <a:prstGeom prst="rect">
            <a:avLst/>
          </a:prstGeom>
          <a:noFill/>
          <a:ln>
            <a:noFill/>
          </a:ln>
        </p:spPr>
        <p:txBody>
          <a:bodyPr anchorCtr="0" anchor="b" bIns="91425" lIns="91425" spcFirstLastPara="1" rIns="91425" wrap="square" tIns="91425">
            <a:noAutofit/>
          </a:bodyPr>
          <a:lstStyle>
            <a:lvl1pPr indent="0" lvl="0" marL="0" marR="0" rtl="0" algn="ctr">
              <a:lnSpc>
                <a:spcPct val="107407"/>
              </a:lnSpc>
              <a:spcBef>
                <a:spcPts val="0"/>
              </a:spcBef>
              <a:spcAft>
                <a:spcPts val="0"/>
              </a:spcAft>
              <a:buClr>
                <a:schemeClr val="dk2"/>
              </a:buClr>
              <a:buSzPts val="1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Google Shape;56;p8"/>
          <p:cNvSpPr txBox="1"/>
          <p:nvPr>
            <p:ph idx="1" type="body"/>
          </p:nvPr>
        </p:nvSpPr>
        <p:spPr>
          <a:xfrm>
            <a:off x="457200" y="1600200"/>
            <a:ext cx="4040188" cy="609600"/>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480"/>
              </a:spcBef>
              <a:spcAft>
                <a:spcPts val="0"/>
              </a:spcAft>
              <a:buClr>
                <a:srgbClr val="7F7F7F"/>
              </a:buClr>
              <a:buSzPts val="2400"/>
              <a:buFont typeface="Arial"/>
              <a:buNone/>
              <a:defRPr b="0" i="0" sz="2400" u="none" cap="none" strike="noStrike">
                <a:solidFill>
                  <a:srgbClr val="7F7F7F"/>
                </a:solidFill>
                <a:latin typeface="Century Gothic"/>
                <a:ea typeface="Century Gothic"/>
                <a:cs typeface="Century Gothic"/>
                <a:sym typeface="Century Gothic"/>
              </a:defRPr>
            </a:lvl1pPr>
            <a:lvl2pPr indent="-228600" lvl="1" marL="914400" marR="0" rtl="0" algn="l">
              <a:spcBef>
                <a:spcPts val="400"/>
              </a:spcBef>
              <a:spcAft>
                <a:spcPts val="0"/>
              </a:spcAft>
              <a:buClr>
                <a:srgbClr val="7F7F7F"/>
              </a:buClr>
              <a:buSzPts val="1600"/>
              <a:buFont typeface="Courier New"/>
              <a:buNone/>
              <a:defRPr b="1" i="0" sz="2000" u="none" cap="none" strike="noStrike">
                <a:solidFill>
                  <a:srgbClr val="7F7F7F"/>
                </a:solidFill>
                <a:latin typeface="Century Gothic"/>
                <a:ea typeface="Century Gothic"/>
                <a:cs typeface="Century Gothic"/>
                <a:sym typeface="Century Gothic"/>
              </a:defRPr>
            </a:lvl2pPr>
            <a:lvl3pPr indent="-228600" lvl="2" marL="1371600" marR="0" rtl="0" algn="l">
              <a:spcBef>
                <a:spcPts val="360"/>
              </a:spcBef>
              <a:spcAft>
                <a:spcPts val="0"/>
              </a:spcAft>
              <a:buClr>
                <a:srgbClr val="7F7F7F"/>
              </a:buClr>
              <a:buSzPts val="1600"/>
              <a:buFont typeface="Arial"/>
              <a:buNone/>
              <a:defRPr b="1" i="0" sz="1800" u="none" cap="none" strike="noStrike">
                <a:solidFill>
                  <a:srgbClr val="7F7F7F"/>
                </a:solidFill>
                <a:latin typeface="Century Gothic"/>
                <a:ea typeface="Century Gothic"/>
                <a:cs typeface="Century Gothic"/>
                <a:sym typeface="Century Gothic"/>
              </a:defRPr>
            </a:lvl3pPr>
            <a:lvl4pPr indent="-228600" lvl="3" marL="1828800" marR="0" rtl="0" algn="l">
              <a:spcBef>
                <a:spcPts val="320"/>
              </a:spcBef>
              <a:spcAft>
                <a:spcPts val="0"/>
              </a:spcAft>
              <a:buClr>
                <a:srgbClr val="7F7F7F"/>
              </a:buClr>
              <a:buSzPts val="1600"/>
              <a:buFont typeface="Courier New"/>
              <a:buNone/>
              <a:defRPr b="1" i="0" sz="1600" u="none" cap="none" strike="noStrike">
                <a:solidFill>
                  <a:srgbClr val="7F7F7F"/>
                </a:solidFill>
                <a:latin typeface="Century Gothic"/>
                <a:ea typeface="Century Gothic"/>
                <a:cs typeface="Century Gothic"/>
                <a:sym typeface="Century Gothic"/>
              </a:defRPr>
            </a:lvl4pPr>
            <a:lvl5pPr indent="-228600" lvl="4" marL="2286000" marR="0" rtl="0" algn="l">
              <a:spcBef>
                <a:spcPts val="320"/>
              </a:spcBef>
              <a:spcAft>
                <a:spcPts val="0"/>
              </a:spcAft>
              <a:buClr>
                <a:srgbClr val="7F7F7F"/>
              </a:buClr>
              <a:buSzPts val="1600"/>
              <a:buFont typeface="Arial"/>
              <a:buNone/>
              <a:defRPr b="1" i="0" sz="1600" u="none" cap="none" strike="noStrike">
                <a:solidFill>
                  <a:srgbClr val="7F7F7F"/>
                </a:solidFill>
                <a:latin typeface="Century Gothic"/>
                <a:ea typeface="Century Gothic"/>
                <a:cs typeface="Century Gothic"/>
                <a:sym typeface="Century Gothic"/>
              </a:defRPr>
            </a:lvl5pPr>
            <a:lvl6pPr indent="-228600" lvl="5" marL="2743200" marR="0" rtl="0" algn="l">
              <a:spcBef>
                <a:spcPts val="320"/>
              </a:spcBef>
              <a:spcAft>
                <a:spcPts val="0"/>
              </a:spcAft>
              <a:buClr>
                <a:srgbClr val="7F7F7F"/>
              </a:buClr>
              <a:buSzPts val="1600"/>
              <a:buFont typeface="Courier New"/>
              <a:buNone/>
              <a:defRPr b="1" i="0" sz="1600" u="none" cap="none" strike="noStrike">
                <a:solidFill>
                  <a:srgbClr val="7F7F7F"/>
                </a:solidFill>
                <a:latin typeface="Century Gothic"/>
                <a:ea typeface="Century Gothic"/>
                <a:cs typeface="Century Gothic"/>
                <a:sym typeface="Century Gothic"/>
              </a:defRPr>
            </a:lvl6pPr>
            <a:lvl7pPr indent="-228600" lvl="6" marL="3200400" marR="0" rtl="0" algn="l">
              <a:spcBef>
                <a:spcPts val="320"/>
              </a:spcBef>
              <a:spcAft>
                <a:spcPts val="0"/>
              </a:spcAft>
              <a:buClr>
                <a:srgbClr val="7F7F7F"/>
              </a:buClr>
              <a:buSzPts val="1600"/>
              <a:buFont typeface="Arial"/>
              <a:buNone/>
              <a:defRPr b="1" i="0" sz="1600" u="none" cap="none" strike="noStrike">
                <a:solidFill>
                  <a:srgbClr val="7F7F7F"/>
                </a:solidFill>
                <a:latin typeface="Century Gothic"/>
                <a:ea typeface="Century Gothic"/>
                <a:cs typeface="Century Gothic"/>
                <a:sym typeface="Century Gothic"/>
              </a:defRPr>
            </a:lvl7pPr>
            <a:lvl8pPr indent="-228600" lvl="7" marL="3657600" marR="0" rtl="0" algn="l">
              <a:spcBef>
                <a:spcPts val="320"/>
              </a:spcBef>
              <a:spcAft>
                <a:spcPts val="0"/>
              </a:spcAft>
              <a:buClr>
                <a:srgbClr val="7F7F7F"/>
              </a:buClr>
              <a:buSzPts val="1600"/>
              <a:buFont typeface="Courier New"/>
              <a:buNone/>
              <a:defRPr b="1" i="0" sz="1600" u="none" cap="none" strike="noStrike">
                <a:solidFill>
                  <a:srgbClr val="7F7F7F"/>
                </a:solidFill>
                <a:latin typeface="Century Gothic"/>
                <a:ea typeface="Century Gothic"/>
                <a:cs typeface="Century Gothic"/>
                <a:sym typeface="Century Gothic"/>
              </a:defRPr>
            </a:lvl8pPr>
            <a:lvl9pPr indent="-228600" lvl="8" marL="4114800" marR="0" rtl="0" algn="l">
              <a:spcBef>
                <a:spcPts val="320"/>
              </a:spcBef>
              <a:spcAft>
                <a:spcPts val="0"/>
              </a:spcAft>
              <a:buClr>
                <a:srgbClr val="7F7F7F"/>
              </a:buClr>
              <a:buSzPts val="1600"/>
              <a:buFont typeface="Arial"/>
              <a:buNone/>
              <a:defRPr b="1" i="0" sz="1600" u="none" cap="none" strike="noStrike">
                <a:solidFill>
                  <a:srgbClr val="7F7F7F"/>
                </a:solidFill>
                <a:latin typeface="Century Gothic"/>
                <a:ea typeface="Century Gothic"/>
                <a:cs typeface="Century Gothic"/>
                <a:sym typeface="Century Gothic"/>
              </a:defRPr>
            </a:lvl9pPr>
          </a:lstStyle>
          <a:p/>
        </p:txBody>
      </p:sp>
      <p:sp>
        <p:nvSpPr>
          <p:cNvPr id="57" name="Google Shape;57;p8"/>
          <p:cNvSpPr txBox="1"/>
          <p:nvPr>
            <p:ph idx="2" type="body"/>
          </p:nvPr>
        </p:nvSpPr>
        <p:spPr>
          <a:xfrm>
            <a:off x="4648200" y="1600200"/>
            <a:ext cx="4041775" cy="609600"/>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480"/>
              </a:spcBef>
              <a:spcAft>
                <a:spcPts val="0"/>
              </a:spcAft>
              <a:buClr>
                <a:srgbClr val="7F7F7F"/>
              </a:buClr>
              <a:buSzPts val="2400"/>
              <a:buFont typeface="Arial"/>
              <a:buNone/>
              <a:defRPr b="0" i="0" sz="2400" u="none" cap="none" strike="noStrike">
                <a:solidFill>
                  <a:srgbClr val="7F7F7F"/>
                </a:solidFill>
                <a:latin typeface="Century Gothic"/>
                <a:ea typeface="Century Gothic"/>
                <a:cs typeface="Century Gothic"/>
                <a:sym typeface="Century Gothic"/>
              </a:defRPr>
            </a:lvl1pPr>
            <a:lvl2pPr indent="-228600" lvl="1" marL="914400" marR="0" rtl="0" algn="l">
              <a:spcBef>
                <a:spcPts val="400"/>
              </a:spcBef>
              <a:spcAft>
                <a:spcPts val="0"/>
              </a:spcAft>
              <a:buClr>
                <a:srgbClr val="7F7F7F"/>
              </a:buClr>
              <a:buSzPts val="1600"/>
              <a:buFont typeface="Courier New"/>
              <a:buNone/>
              <a:defRPr b="1" i="0" sz="2000" u="none" cap="none" strike="noStrike">
                <a:solidFill>
                  <a:srgbClr val="7F7F7F"/>
                </a:solidFill>
                <a:latin typeface="Century Gothic"/>
                <a:ea typeface="Century Gothic"/>
                <a:cs typeface="Century Gothic"/>
                <a:sym typeface="Century Gothic"/>
              </a:defRPr>
            </a:lvl2pPr>
            <a:lvl3pPr indent="-228600" lvl="2" marL="1371600" marR="0" rtl="0" algn="l">
              <a:spcBef>
                <a:spcPts val="360"/>
              </a:spcBef>
              <a:spcAft>
                <a:spcPts val="0"/>
              </a:spcAft>
              <a:buClr>
                <a:srgbClr val="7F7F7F"/>
              </a:buClr>
              <a:buSzPts val="1600"/>
              <a:buFont typeface="Arial"/>
              <a:buNone/>
              <a:defRPr b="1" i="0" sz="1800" u="none" cap="none" strike="noStrike">
                <a:solidFill>
                  <a:srgbClr val="7F7F7F"/>
                </a:solidFill>
                <a:latin typeface="Century Gothic"/>
                <a:ea typeface="Century Gothic"/>
                <a:cs typeface="Century Gothic"/>
                <a:sym typeface="Century Gothic"/>
              </a:defRPr>
            </a:lvl3pPr>
            <a:lvl4pPr indent="-228600" lvl="3" marL="1828800" marR="0" rtl="0" algn="l">
              <a:spcBef>
                <a:spcPts val="320"/>
              </a:spcBef>
              <a:spcAft>
                <a:spcPts val="0"/>
              </a:spcAft>
              <a:buClr>
                <a:srgbClr val="7F7F7F"/>
              </a:buClr>
              <a:buSzPts val="1600"/>
              <a:buFont typeface="Courier New"/>
              <a:buNone/>
              <a:defRPr b="1" i="0" sz="1600" u="none" cap="none" strike="noStrike">
                <a:solidFill>
                  <a:srgbClr val="7F7F7F"/>
                </a:solidFill>
                <a:latin typeface="Century Gothic"/>
                <a:ea typeface="Century Gothic"/>
                <a:cs typeface="Century Gothic"/>
                <a:sym typeface="Century Gothic"/>
              </a:defRPr>
            </a:lvl4pPr>
            <a:lvl5pPr indent="-228600" lvl="4" marL="2286000" marR="0" rtl="0" algn="l">
              <a:spcBef>
                <a:spcPts val="320"/>
              </a:spcBef>
              <a:spcAft>
                <a:spcPts val="0"/>
              </a:spcAft>
              <a:buClr>
                <a:srgbClr val="7F7F7F"/>
              </a:buClr>
              <a:buSzPts val="1600"/>
              <a:buFont typeface="Arial"/>
              <a:buNone/>
              <a:defRPr b="1" i="0" sz="1600" u="none" cap="none" strike="noStrike">
                <a:solidFill>
                  <a:srgbClr val="7F7F7F"/>
                </a:solidFill>
                <a:latin typeface="Century Gothic"/>
                <a:ea typeface="Century Gothic"/>
                <a:cs typeface="Century Gothic"/>
                <a:sym typeface="Century Gothic"/>
              </a:defRPr>
            </a:lvl5pPr>
            <a:lvl6pPr indent="-228600" lvl="5" marL="2743200" marR="0" rtl="0" algn="l">
              <a:spcBef>
                <a:spcPts val="320"/>
              </a:spcBef>
              <a:spcAft>
                <a:spcPts val="0"/>
              </a:spcAft>
              <a:buClr>
                <a:srgbClr val="7F7F7F"/>
              </a:buClr>
              <a:buSzPts val="1600"/>
              <a:buFont typeface="Courier New"/>
              <a:buNone/>
              <a:defRPr b="1" i="0" sz="1600" u="none" cap="none" strike="noStrike">
                <a:solidFill>
                  <a:srgbClr val="7F7F7F"/>
                </a:solidFill>
                <a:latin typeface="Century Gothic"/>
                <a:ea typeface="Century Gothic"/>
                <a:cs typeface="Century Gothic"/>
                <a:sym typeface="Century Gothic"/>
              </a:defRPr>
            </a:lvl6pPr>
            <a:lvl7pPr indent="-228600" lvl="6" marL="3200400" marR="0" rtl="0" algn="l">
              <a:spcBef>
                <a:spcPts val="320"/>
              </a:spcBef>
              <a:spcAft>
                <a:spcPts val="0"/>
              </a:spcAft>
              <a:buClr>
                <a:srgbClr val="7F7F7F"/>
              </a:buClr>
              <a:buSzPts val="1600"/>
              <a:buFont typeface="Arial"/>
              <a:buNone/>
              <a:defRPr b="1" i="0" sz="1600" u="none" cap="none" strike="noStrike">
                <a:solidFill>
                  <a:srgbClr val="7F7F7F"/>
                </a:solidFill>
                <a:latin typeface="Century Gothic"/>
                <a:ea typeface="Century Gothic"/>
                <a:cs typeface="Century Gothic"/>
                <a:sym typeface="Century Gothic"/>
              </a:defRPr>
            </a:lvl7pPr>
            <a:lvl8pPr indent="-228600" lvl="7" marL="3657600" marR="0" rtl="0" algn="l">
              <a:spcBef>
                <a:spcPts val="320"/>
              </a:spcBef>
              <a:spcAft>
                <a:spcPts val="0"/>
              </a:spcAft>
              <a:buClr>
                <a:srgbClr val="7F7F7F"/>
              </a:buClr>
              <a:buSzPts val="1600"/>
              <a:buFont typeface="Courier New"/>
              <a:buNone/>
              <a:defRPr b="1" i="0" sz="1600" u="none" cap="none" strike="noStrike">
                <a:solidFill>
                  <a:srgbClr val="7F7F7F"/>
                </a:solidFill>
                <a:latin typeface="Century Gothic"/>
                <a:ea typeface="Century Gothic"/>
                <a:cs typeface="Century Gothic"/>
                <a:sym typeface="Century Gothic"/>
              </a:defRPr>
            </a:lvl8pPr>
            <a:lvl9pPr indent="-228600" lvl="8" marL="4114800" marR="0" rtl="0" algn="l">
              <a:spcBef>
                <a:spcPts val="320"/>
              </a:spcBef>
              <a:spcAft>
                <a:spcPts val="0"/>
              </a:spcAft>
              <a:buClr>
                <a:srgbClr val="7F7F7F"/>
              </a:buClr>
              <a:buSzPts val="1600"/>
              <a:buFont typeface="Arial"/>
              <a:buNone/>
              <a:defRPr b="1" i="0" sz="1600" u="none" cap="none" strike="noStrike">
                <a:solidFill>
                  <a:srgbClr val="7F7F7F"/>
                </a:solidFill>
                <a:latin typeface="Century Gothic"/>
                <a:ea typeface="Century Gothic"/>
                <a:cs typeface="Century Gothic"/>
                <a:sym typeface="Century Gothic"/>
              </a:defRPr>
            </a:lvl9pPr>
          </a:lstStyle>
          <a:p/>
        </p:txBody>
      </p:sp>
      <p:sp>
        <p:nvSpPr>
          <p:cNvPr id="58" name="Google Shape;58;p8"/>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59" name="Google Shape;59;p8"/>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60" name="Google Shape;60;p8"/>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sz="1200">
                <a:solidFill>
                  <a:srgbClr val="595959"/>
                </a:solidFill>
                <a:latin typeface="Century Gothic"/>
                <a:ea typeface="Century Gothic"/>
                <a:cs typeface="Century Gothic"/>
                <a:sym typeface="Century Gothic"/>
              </a:defRPr>
            </a:lvl1pPr>
            <a:lvl2pPr indent="0" lvl="1" marL="0" marR="0" rtl="0" algn="l">
              <a:spcBef>
                <a:spcPts val="0"/>
              </a:spcBef>
              <a:buNone/>
              <a:defRPr sz="1200">
                <a:solidFill>
                  <a:srgbClr val="595959"/>
                </a:solidFill>
                <a:latin typeface="Century Gothic"/>
                <a:ea typeface="Century Gothic"/>
                <a:cs typeface="Century Gothic"/>
                <a:sym typeface="Century Gothic"/>
              </a:defRPr>
            </a:lvl2pPr>
            <a:lvl3pPr indent="0" lvl="2" marL="0" marR="0" rtl="0" algn="l">
              <a:spcBef>
                <a:spcPts val="0"/>
              </a:spcBef>
              <a:buNone/>
              <a:defRPr sz="1200">
                <a:solidFill>
                  <a:srgbClr val="595959"/>
                </a:solidFill>
                <a:latin typeface="Century Gothic"/>
                <a:ea typeface="Century Gothic"/>
                <a:cs typeface="Century Gothic"/>
                <a:sym typeface="Century Gothic"/>
              </a:defRPr>
            </a:lvl3pPr>
            <a:lvl4pPr indent="0" lvl="3" marL="0" marR="0" rtl="0" algn="l">
              <a:spcBef>
                <a:spcPts val="0"/>
              </a:spcBef>
              <a:buNone/>
              <a:defRPr sz="1200">
                <a:solidFill>
                  <a:srgbClr val="595959"/>
                </a:solidFill>
                <a:latin typeface="Century Gothic"/>
                <a:ea typeface="Century Gothic"/>
                <a:cs typeface="Century Gothic"/>
                <a:sym typeface="Century Gothic"/>
              </a:defRPr>
            </a:lvl4pPr>
            <a:lvl5pPr indent="0" lvl="4" marL="0" marR="0" rtl="0" algn="l">
              <a:spcBef>
                <a:spcPts val="0"/>
              </a:spcBef>
              <a:buNone/>
              <a:defRPr sz="1200">
                <a:solidFill>
                  <a:srgbClr val="595959"/>
                </a:solidFill>
                <a:latin typeface="Century Gothic"/>
                <a:ea typeface="Century Gothic"/>
                <a:cs typeface="Century Gothic"/>
                <a:sym typeface="Century Gothic"/>
              </a:defRPr>
            </a:lvl5pPr>
            <a:lvl6pPr indent="0" lvl="5" marL="0" marR="0" rtl="0" algn="l">
              <a:spcBef>
                <a:spcPts val="0"/>
              </a:spcBef>
              <a:buNone/>
              <a:defRPr sz="1200">
                <a:solidFill>
                  <a:srgbClr val="595959"/>
                </a:solidFill>
                <a:latin typeface="Century Gothic"/>
                <a:ea typeface="Century Gothic"/>
                <a:cs typeface="Century Gothic"/>
                <a:sym typeface="Century Gothic"/>
              </a:defRPr>
            </a:lvl6pPr>
            <a:lvl7pPr indent="0" lvl="6" marL="0" marR="0" rtl="0" algn="l">
              <a:spcBef>
                <a:spcPts val="0"/>
              </a:spcBef>
              <a:buNone/>
              <a:defRPr sz="1200">
                <a:solidFill>
                  <a:srgbClr val="595959"/>
                </a:solidFill>
                <a:latin typeface="Century Gothic"/>
                <a:ea typeface="Century Gothic"/>
                <a:cs typeface="Century Gothic"/>
                <a:sym typeface="Century Gothic"/>
              </a:defRPr>
            </a:lvl7pPr>
            <a:lvl8pPr indent="0" lvl="7" marL="0" marR="0" rtl="0" algn="l">
              <a:spcBef>
                <a:spcPts val="0"/>
              </a:spcBef>
              <a:buNone/>
              <a:defRPr sz="1200">
                <a:solidFill>
                  <a:srgbClr val="595959"/>
                </a:solidFill>
                <a:latin typeface="Century Gothic"/>
                <a:ea typeface="Century Gothic"/>
                <a:cs typeface="Century Gothic"/>
                <a:sym typeface="Century Gothic"/>
              </a:defRPr>
            </a:lvl8pPr>
            <a:lvl9pPr indent="0" lvl="8" marL="0" marR="0" rtl="0" algn="l">
              <a:spcBef>
                <a:spcPts val="0"/>
              </a:spcBef>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61" name="Google Shape;61;p8"/>
          <p:cNvSpPr txBox="1"/>
          <p:nvPr>
            <p:ph idx="3" type="body"/>
          </p:nvPr>
        </p:nvSpPr>
        <p:spPr>
          <a:xfrm>
            <a:off x="457200" y="2212848"/>
            <a:ext cx="4041648" cy="3913632"/>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62" name="Google Shape;62;p8"/>
          <p:cNvSpPr txBox="1"/>
          <p:nvPr>
            <p:ph idx="4" type="body"/>
          </p:nvPr>
        </p:nvSpPr>
        <p:spPr>
          <a:xfrm>
            <a:off x="4672584" y="2212848"/>
            <a:ext cx="4041648" cy="3913187"/>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5907087" y="266700"/>
            <a:ext cx="3008313" cy="20955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2"/>
              </a:buClr>
              <a:buSzPts val="1400"/>
              <a:buFont typeface="Palatino Linotype"/>
              <a:buNone/>
              <a:defRPr b="0" i="0" sz="28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5" name="Google Shape;65;p9"/>
          <p:cNvSpPr txBox="1"/>
          <p:nvPr>
            <p:ph idx="1" type="body"/>
          </p:nvPr>
        </p:nvSpPr>
        <p:spPr>
          <a:xfrm>
            <a:off x="719137" y="273050"/>
            <a:ext cx="4995863"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rgbClr val="7F7F7F"/>
              </a:buClr>
              <a:buSzPts val="3200"/>
              <a:buFont typeface="Arial"/>
              <a:buChar char="•"/>
              <a:defRPr b="0" i="0" sz="3200" u="none" cap="none" strike="noStrike">
                <a:solidFill>
                  <a:srgbClr val="7F7F7F"/>
                </a:solidFill>
                <a:latin typeface="Century Gothic"/>
                <a:ea typeface="Century Gothic"/>
                <a:cs typeface="Century Gothic"/>
                <a:sym typeface="Century Gothic"/>
              </a:defRPr>
            </a:lvl1pPr>
            <a:lvl2pPr indent="-406400" lvl="1" marL="914400" marR="0" rtl="0" algn="l">
              <a:spcBef>
                <a:spcPts val="560"/>
              </a:spcBef>
              <a:spcAft>
                <a:spcPts val="0"/>
              </a:spcAft>
              <a:buClr>
                <a:srgbClr val="7F7F7F"/>
              </a:buClr>
              <a:buSzPts val="2800"/>
              <a:buFont typeface="Courier New"/>
              <a:buChar char="o"/>
              <a:defRPr b="0" i="0" sz="2800" u="none" cap="none" strike="noStrike">
                <a:solidFill>
                  <a:srgbClr val="7F7F7F"/>
                </a:solidFill>
                <a:latin typeface="Century Gothic"/>
                <a:ea typeface="Century Gothic"/>
                <a:cs typeface="Century Gothic"/>
                <a:sym typeface="Century Gothic"/>
              </a:defRPr>
            </a:lvl2pPr>
            <a:lvl3pPr indent="-381000" lvl="2" marL="13716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3pPr>
            <a:lvl4pPr indent="-355600" lvl="3" marL="1828800" marR="0" rtl="0" algn="l">
              <a:spcBef>
                <a:spcPts val="400"/>
              </a:spcBef>
              <a:spcAft>
                <a:spcPts val="0"/>
              </a:spcAft>
              <a:buClr>
                <a:srgbClr val="7F7F7F"/>
              </a:buClr>
              <a:buSzPts val="2000"/>
              <a:buFont typeface="Courier New"/>
              <a:buChar char="o"/>
              <a:defRPr b="0" i="0" sz="2000" u="none" cap="none" strike="noStrike">
                <a:solidFill>
                  <a:srgbClr val="7F7F7F"/>
                </a:solidFill>
                <a:latin typeface="Century Gothic"/>
                <a:ea typeface="Century Gothic"/>
                <a:cs typeface="Century Gothic"/>
                <a:sym typeface="Century Gothic"/>
              </a:defRPr>
            </a:lvl4pPr>
            <a:lvl5pPr indent="-355600" lvl="4" marL="2286000" marR="0" rtl="0" algn="l">
              <a:spcBef>
                <a:spcPts val="400"/>
              </a:spcBef>
              <a:spcAft>
                <a:spcPts val="0"/>
              </a:spcAft>
              <a:buClr>
                <a:srgbClr val="7F7F7F"/>
              </a:buClr>
              <a:buSzPts val="2000"/>
              <a:buFont typeface="Arial"/>
              <a:buChar char="•"/>
              <a:defRPr b="0" i="0" sz="2000" u="none" cap="none" strike="noStrike">
                <a:solidFill>
                  <a:srgbClr val="7F7F7F"/>
                </a:solidFill>
                <a:latin typeface="Century Gothic"/>
                <a:ea typeface="Century Gothic"/>
                <a:cs typeface="Century Gothic"/>
                <a:sym typeface="Century Gothic"/>
              </a:defRPr>
            </a:lvl5pPr>
            <a:lvl6pPr indent="-355600" lvl="5" marL="2743200" marR="0" rtl="0" algn="l">
              <a:spcBef>
                <a:spcPts val="400"/>
              </a:spcBef>
              <a:spcAft>
                <a:spcPts val="0"/>
              </a:spcAft>
              <a:buClr>
                <a:srgbClr val="7F7F7F"/>
              </a:buClr>
              <a:buSzPts val="2000"/>
              <a:buFont typeface="Courier New"/>
              <a:buChar char="o"/>
              <a:defRPr b="0" i="0" sz="2000" u="none" cap="none" strike="noStrike">
                <a:solidFill>
                  <a:srgbClr val="7F7F7F"/>
                </a:solidFill>
                <a:latin typeface="Century Gothic"/>
                <a:ea typeface="Century Gothic"/>
                <a:cs typeface="Century Gothic"/>
                <a:sym typeface="Century Gothic"/>
              </a:defRPr>
            </a:lvl6pPr>
            <a:lvl7pPr indent="-355600" lvl="6" marL="3200400" marR="0" rtl="0" algn="l">
              <a:spcBef>
                <a:spcPts val="400"/>
              </a:spcBef>
              <a:spcAft>
                <a:spcPts val="0"/>
              </a:spcAft>
              <a:buClr>
                <a:srgbClr val="7F7F7F"/>
              </a:buClr>
              <a:buSzPts val="2000"/>
              <a:buFont typeface="Arial"/>
              <a:buChar char="•"/>
              <a:defRPr b="0" i="0" sz="2000" u="none" cap="none" strike="noStrike">
                <a:solidFill>
                  <a:srgbClr val="7F7F7F"/>
                </a:solidFill>
                <a:latin typeface="Century Gothic"/>
                <a:ea typeface="Century Gothic"/>
                <a:cs typeface="Century Gothic"/>
                <a:sym typeface="Century Gothic"/>
              </a:defRPr>
            </a:lvl7pPr>
            <a:lvl8pPr indent="-355600" lvl="7" marL="3657600" marR="0" rtl="0" algn="l">
              <a:spcBef>
                <a:spcPts val="400"/>
              </a:spcBef>
              <a:spcAft>
                <a:spcPts val="0"/>
              </a:spcAft>
              <a:buClr>
                <a:srgbClr val="7F7F7F"/>
              </a:buClr>
              <a:buSzPts val="2000"/>
              <a:buFont typeface="Courier New"/>
              <a:buChar char="o"/>
              <a:defRPr b="0" i="0" sz="2000" u="none" cap="none" strike="noStrike">
                <a:solidFill>
                  <a:srgbClr val="7F7F7F"/>
                </a:solidFill>
                <a:latin typeface="Century Gothic"/>
                <a:ea typeface="Century Gothic"/>
                <a:cs typeface="Century Gothic"/>
                <a:sym typeface="Century Gothic"/>
              </a:defRPr>
            </a:lvl8pPr>
            <a:lvl9pPr indent="-355600" lvl="8" marL="4114800" marR="0" rtl="0" algn="l">
              <a:spcBef>
                <a:spcPts val="400"/>
              </a:spcBef>
              <a:spcAft>
                <a:spcPts val="0"/>
              </a:spcAft>
              <a:buClr>
                <a:srgbClr val="7F7F7F"/>
              </a:buClr>
              <a:buSzPts val="2000"/>
              <a:buFont typeface="Arial"/>
              <a:buChar char="•"/>
              <a:defRPr b="0" i="0" sz="2000" u="none" cap="none" strike="noStrike">
                <a:solidFill>
                  <a:srgbClr val="7F7F7F"/>
                </a:solidFill>
                <a:latin typeface="Century Gothic"/>
                <a:ea typeface="Century Gothic"/>
                <a:cs typeface="Century Gothic"/>
                <a:sym typeface="Century Gothic"/>
              </a:defRPr>
            </a:lvl9pPr>
          </a:lstStyle>
          <a:p/>
        </p:txBody>
      </p:sp>
      <p:sp>
        <p:nvSpPr>
          <p:cNvPr id="66" name="Google Shape;66;p9"/>
          <p:cNvSpPr txBox="1"/>
          <p:nvPr>
            <p:ph idx="2" type="body"/>
          </p:nvPr>
        </p:nvSpPr>
        <p:spPr>
          <a:xfrm>
            <a:off x="5907087" y="2438400"/>
            <a:ext cx="3008313" cy="3687763"/>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25000"/>
              </a:lnSpc>
              <a:spcBef>
                <a:spcPts val="320"/>
              </a:spcBef>
              <a:spcAft>
                <a:spcPts val="0"/>
              </a:spcAft>
              <a:buClr>
                <a:srgbClr val="7F7F7F"/>
              </a:buClr>
              <a:buSzPts val="2400"/>
              <a:buFont typeface="Arial"/>
              <a:buNone/>
              <a:defRPr b="0" i="0" sz="1600" u="none" cap="none" strike="noStrike">
                <a:solidFill>
                  <a:srgbClr val="7F7F7F"/>
                </a:solidFill>
                <a:latin typeface="Century Gothic"/>
                <a:ea typeface="Century Gothic"/>
                <a:cs typeface="Century Gothic"/>
                <a:sym typeface="Century Gothic"/>
              </a:defRPr>
            </a:lvl1pPr>
            <a:lvl2pPr indent="-228600" lvl="1" marL="914400" marR="0" rtl="0" algn="l">
              <a:spcBef>
                <a:spcPts val="240"/>
              </a:spcBef>
              <a:spcAft>
                <a:spcPts val="0"/>
              </a:spcAft>
              <a:buClr>
                <a:srgbClr val="7F7F7F"/>
              </a:buClr>
              <a:buSzPts val="1600"/>
              <a:buFont typeface="Courier New"/>
              <a:buNone/>
              <a:defRPr b="0" i="0" sz="1200" u="none" cap="none" strike="noStrike">
                <a:solidFill>
                  <a:srgbClr val="7F7F7F"/>
                </a:solidFill>
                <a:latin typeface="Century Gothic"/>
                <a:ea typeface="Century Gothic"/>
                <a:cs typeface="Century Gothic"/>
                <a:sym typeface="Century Gothic"/>
              </a:defRPr>
            </a:lvl2pPr>
            <a:lvl3pPr indent="-228600" lvl="2" marL="1371600" marR="0" rtl="0" algn="l">
              <a:spcBef>
                <a:spcPts val="200"/>
              </a:spcBef>
              <a:spcAft>
                <a:spcPts val="0"/>
              </a:spcAft>
              <a:buClr>
                <a:srgbClr val="7F7F7F"/>
              </a:buClr>
              <a:buSzPts val="1600"/>
              <a:buFont typeface="Arial"/>
              <a:buNone/>
              <a:defRPr b="0" i="0" sz="1000" u="none" cap="none" strike="noStrike">
                <a:solidFill>
                  <a:srgbClr val="7F7F7F"/>
                </a:solidFill>
                <a:latin typeface="Century Gothic"/>
                <a:ea typeface="Century Gothic"/>
                <a:cs typeface="Century Gothic"/>
                <a:sym typeface="Century Gothic"/>
              </a:defRPr>
            </a:lvl3pPr>
            <a:lvl4pPr indent="-228600" lvl="3" marL="1828800" marR="0" rtl="0" algn="l">
              <a:spcBef>
                <a:spcPts val="180"/>
              </a:spcBef>
              <a:spcAft>
                <a:spcPts val="0"/>
              </a:spcAft>
              <a:buClr>
                <a:srgbClr val="7F7F7F"/>
              </a:buClr>
              <a:buSzPts val="1600"/>
              <a:buFont typeface="Courier New"/>
              <a:buNone/>
              <a:defRPr b="0" i="0" sz="900" u="none" cap="none" strike="noStrike">
                <a:solidFill>
                  <a:srgbClr val="7F7F7F"/>
                </a:solidFill>
                <a:latin typeface="Century Gothic"/>
                <a:ea typeface="Century Gothic"/>
                <a:cs typeface="Century Gothic"/>
                <a:sym typeface="Century Gothic"/>
              </a:defRPr>
            </a:lvl4pPr>
            <a:lvl5pPr indent="-228600" lvl="4" marL="2286000" marR="0" rtl="0" algn="l">
              <a:spcBef>
                <a:spcPts val="180"/>
              </a:spcBef>
              <a:spcAft>
                <a:spcPts val="0"/>
              </a:spcAft>
              <a:buClr>
                <a:srgbClr val="7F7F7F"/>
              </a:buClr>
              <a:buSzPts val="1600"/>
              <a:buFont typeface="Arial"/>
              <a:buNone/>
              <a:defRPr b="0" i="0" sz="900" u="none" cap="none" strike="noStrike">
                <a:solidFill>
                  <a:srgbClr val="7F7F7F"/>
                </a:solidFill>
                <a:latin typeface="Century Gothic"/>
                <a:ea typeface="Century Gothic"/>
                <a:cs typeface="Century Gothic"/>
                <a:sym typeface="Century Gothic"/>
              </a:defRPr>
            </a:lvl5pPr>
            <a:lvl6pPr indent="-228600" lvl="5" marL="2743200" marR="0" rtl="0" algn="l">
              <a:spcBef>
                <a:spcPts val="180"/>
              </a:spcBef>
              <a:spcAft>
                <a:spcPts val="0"/>
              </a:spcAft>
              <a:buClr>
                <a:srgbClr val="7F7F7F"/>
              </a:buClr>
              <a:buSzPts val="1600"/>
              <a:buFont typeface="Courier New"/>
              <a:buNone/>
              <a:defRPr b="0" i="0" sz="900" u="none" cap="none" strike="noStrike">
                <a:solidFill>
                  <a:srgbClr val="7F7F7F"/>
                </a:solidFill>
                <a:latin typeface="Century Gothic"/>
                <a:ea typeface="Century Gothic"/>
                <a:cs typeface="Century Gothic"/>
                <a:sym typeface="Century Gothic"/>
              </a:defRPr>
            </a:lvl6pPr>
            <a:lvl7pPr indent="-228600" lvl="6" marL="3200400" marR="0" rtl="0" algn="l">
              <a:spcBef>
                <a:spcPts val="180"/>
              </a:spcBef>
              <a:spcAft>
                <a:spcPts val="0"/>
              </a:spcAft>
              <a:buClr>
                <a:srgbClr val="7F7F7F"/>
              </a:buClr>
              <a:buSzPts val="1600"/>
              <a:buFont typeface="Arial"/>
              <a:buNone/>
              <a:defRPr b="0" i="0" sz="900" u="none" cap="none" strike="noStrike">
                <a:solidFill>
                  <a:srgbClr val="7F7F7F"/>
                </a:solidFill>
                <a:latin typeface="Century Gothic"/>
                <a:ea typeface="Century Gothic"/>
                <a:cs typeface="Century Gothic"/>
                <a:sym typeface="Century Gothic"/>
              </a:defRPr>
            </a:lvl7pPr>
            <a:lvl8pPr indent="-228600" lvl="7" marL="3657600" marR="0" rtl="0" algn="l">
              <a:spcBef>
                <a:spcPts val="180"/>
              </a:spcBef>
              <a:spcAft>
                <a:spcPts val="0"/>
              </a:spcAft>
              <a:buClr>
                <a:srgbClr val="7F7F7F"/>
              </a:buClr>
              <a:buSzPts val="1600"/>
              <a:buFont typeface="Courier New"/>
              <a:buNone/>
              <a:defRPr b="0" i="0" sz="900" u="none" cap="none" strike="noStrike">
                <a:solidFill>
                  <a:srgbClr val="7F7F7F"/>
                </a:solidFill>
                <a:latin typeface="Century Gothic"/>
                <a:ea typeface="Century Gothic"/>
                <a:cs typeface="Century Gothic"/>
                <a:sym typeface="Century Gothic"/>
              </a:defRPr>
            </a:lvl8pPr>
            <a:lvl9pPr indent="-228600" lvl="8" marL="4114800" marR="0" rtl="0" algn="l">
              <a:spcBef>
                <a:spcPts val="180"/>
              </a:spcBef>
              <a:spcAft>
                <a:spcPts val="0"/>
              </a:spcAft>
              <a:buClr>
                <a:srgbClr val="7F7F7F"/>
              </a:buClr>
              <a:buSzPts val="1600"/>
              <a:buFont typeface="Arial"/>
              <a:buNone/>
              <a:defRPr b="0" i="0" sz="900" u="none" cap="none" strike="noStrike">
                <a:solidFill>
                  <a:srgbClr val="7F7F7F"/>
                </a:solidFill>
                <a:latin typeface="Century Gothic"/>
                <a:ea typeface="Century Gothic"/>
                <a:cs typeface="Century Gothic"/>
                <a:sym typeface="Century Gothic"/>
              </a:defRPr>
            </a:lvl9pPr>
          </a:lstStyle>
          <a:p/>
        </p:txBody>
      </p:sp>
      <p:sp>
        <p:nvSpPr>
          <p:cNvPr id="67" name="Google Shape;67;p9"/>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68" name="Google Shape;68;p9"/>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69" name="Google Shape;69;p9"/>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sz="1200">
                <a:solidFill>
                  <a:srgbClr val="595959"/>
                </a:solidFill>
                <a:latin typeface="Century Gothic"/>
                <a:ea typeface="Century Gothic"/>
                <a:cs typeface="Century Gothic"/>
                <a:sym typeface="Century Gothic"/>
              </a:defRPr>
            </a:lvl1pPr>
            <a:lvl2pPr indent="0" lvl="1" marL="0" marR="0" rtl="0" algn="l">
              <a:spcBef>
                <a:spcPts val="0"/>
              </a:spcBef>
              <a:buNone/>
              <a:defRPr sz="1200">
                <a:solidFill>
                  <a:srgbClr val="595959"/>
                </a:solidFill>
                <a:latin typeface="Century Gothic"/>
                <a:ea typeface="Century Gothic"/>
                <a:cs typeface="Century Gothic"/>
                <a:sym typeface="Century Gothic"/>
              </a:defRPr>
            </a:lvl2pPr>
            <a:lvl3pPr indent="0" lvl="2" marL="0" marR="0" rtl="0" algn="l">
              <a:spcBef>
                <a:spcPts val="0"/>
              </a:spcBef>
              <a:buNone/>
              <a:defRPr sz="1200">
                <a:solidFill>
                  <a:srgbClr val="595959"/>
                </a:solidFill>
                <a:latin typeface="Century Gothic"/>
                <a:ea typeface="Century Gothic"/>
                <a:cs typeface="Century Gothic"/>
                <a:sym typeface="Century Gothic"/>
              </a:defRPr>
            </a:lvl3pPr>
            <a:lvl4pPr indent="0" lvl="3" marL="0" marR="0" rtl="0" algn="l">
              <a:spcBef>
                <a:spcPts val="0"/>
              </a:spcBef>
              <a:buNone/>
              <a:defRPr sz="1200">
                <a:solidFill>
                  <a:srgbClr val="595959"/>
                </a:solidFill>
                <a:latin typeface="Century Gothic"/>
                <a:ea typeface="Century Gothic"/>
                <a:cs typeface="Century Gothic"/>
                <a:sym typeface="Century Gothic"/>
              </a:defRPr>
            </a:lvl4pPr>
            <a:lvl5pPr indent="0" lvl="4" marL="0" marR="0" rtl="0" algn="l">
              <a:spcBef>
                <a:spcPts val="0"/>
              </a:spcBef>
              <a:buNone/>
              <a:defRPr sz="1200">
                <a:solidFill>
                  <a:srgbClr val="595959"/>
                </a:solidFill>
                <a:latin typeface="Century Gothic"/>
                <a:ea typeface="Century Gothic"/>
                <a:cs typeface="Century Gothic"/>
                <a:sym typeface="Century Gothic"/>
              </a:defRPr>
            </a:lvl5pPr>
            <a:lvl6pPr indent="0" lvl="5" marL="0" marR="0" rtl="0" algn="l">
              <a:spcBef>
                <a:spcPts val="0"/>
              </a:spcBef>
              <a:buNone/>
              <a:defRPr sz="1200">
                <a:solidFill>
                  <a:srgbClr val="595959"/>
                </a:solidFill>
                <a:latin typeface="Century Gothic"/>
                <a:ea typeface="Century Gothic"/>
                <a:cs typeface="Century Gothic"/>
                <a:sym typeface="Century Gothic"/>
              </a:defRPr>
            </a:lvl6pPr>
            <a:lvl7pPr indent="0" lvl="6" marL="0" marR="0" rtl="0" algn="l">
              <a:spcBef>
                <a:spcPts val="0"/>
              </a:spcBef>
              <a:buNone/>
              <a:defRPr sz="1200">
                <a:solidFill>
                  <a:srgbClr val="595959"/>
                </a:solidFill>
                <a:latin typeface="Century Gothic"/>
                <a:ea typeface="Century Gothic"/>
                <a:cs typeface="Century Gothic"/>
                <a:sym typeface="Century Gothic"/>
              </a:defRPr>
            </a:lvl7pPr>
            <a:lvl8pPr indent="0" lvl="7" marL="0" marR="0" rtl="0" algn="l">
              <a:spcBef>
                <a:spcPts val="0"/>
              </a:spcBef>
              <a:buNone/>
              <a:defRPr sz="1200">
                <a:solidFill>
                  <a:srgbClr val="595959"/>
                </a:solidFill>
                <a:latin typeface="Century Gothic"/>
                <a:ea typeface="Century Gothic"/>
                <a:cs typeface="Century Gothic"/>
                <a:sym typeface="Century Gothic"/>
              </a:defRPr>
            </a:lvl8pPr>
            <a:lvl9pPr indent="0" lvl="8" marL="0" marR="0" rtl="0" algn="l">
              <a:spcBef>
                <a:spcPts val="0"/>
              </a:spcBef>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1679576" y="228600"/>
            <a:ext cx="5711824" cy="89535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2"/>
              </a:buClr>
              <a:buSzPts val="1400"/>
              <a:buFont typeface="Palatino Linotype"/>
              <a:buNone/>
              <a:defRPr b="0" i="0" sz="28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2" name="Google Shape;72;p10"/>
          <p:cNvSpPr/>
          <p:nvPr>
            <p:ph idx="2" type="pic"/>
          </p:nvPr>
        </p:nvSpPr>
        <p:spPr>
          <a:xfrm>
            <a:off x="1508126" y="1143000"/>
            <a:ext cx="6054724" cy="4541044"/>
          </a:xfrm>
          <a:prstGeom prst="rect">
            <a:avLst/>
          </a:prstGeom>
          <a:noFill/>
          <a:ln cap="flat" cmpd="sng" w="76200">
            <a:solidFill>
              <a:schemeClr val="lt1"/>
            </a:solidFill>
            <a:prstDash val="solid"/>
            <a:round/>
            <a:headEnd len="sm" w="sm" type="none"/>
            <a:tailEnd len="sm" w="sm" type="none"/>
          </a:ln>
          <a:effectLst>
            <a:outerShdw blurRad="88900" rotWithShape="0" algn="ctr" dir="5400000" dist="50800">
              <a:srgbClr val="000000">
                <a:alpha val="24705"/>
              </a:srgbClr>
            </a:outerShdw>
          </a:effectLst>
        </p:spPr>
        <p:txBody>
          <a:bodyPr anchorCtr="0" anchor="t" bIns="91425" lIns="91425" spcFirstLastPara="1" rIns="91425" wrap="square" tIns="91425">
            <a:noAutofit/>
          </a:bodyPr>
          <a:lstStyle>
            <a:lvl1pPr indent="0" lvl="0" marL="0" marR="0" rtl="0" algn="ctr">
              <a:spcBef>
                <a:spcPts val="640"/>
              </a:spcBef>
              <a:spcAft>
                <a:spcPts val="0"/>
              </a:spcAft>
              <a:buClr>
                <a:srgbClr val="7F7F7F"/>
              </a:buClr>
              <a:buSzPts val="1400"/>
              <a:buFont typeface="Arial"/>
              <a:buNone/>
              <a:defRPr b="0" i="0" sz="3200" u="none" cap="none" strike="noStrike">
                <a:solidFill>
                  <a:srgbClr val="7F7F7F"/>
                </a:solidFill>
                <a:latin typeface="Century Gothic"/>
                <a:ea typeface="Century Gothic"/>
                <a:cs typeface="Century Gothic"/>
                <a:sym typeface="Century Gothic"/>
              </a:defRPr>
            </a:lvl1pPr>
            <a:lvl2pPr indent="0" lvl="1" marL="457200" marR="0" rtl="0" algn="l">
              <a:spcBef>
                <a:spcPts val="560"/>
              </a:spcBef>
              <a:spcAft>
                <a:spcPts val="0"/>
              </a:spcAft>
              <a:buClr>
                <a:srgbClr val="7F7F7F"/>
              </a:buClr>
              <a:buSzPts val="1400"/>
              <a:buFont typeface="Courier New"/>
              <a:buNone/>
              <a:defRPr b="0" i="0" sz="2800" u="none" cap="none" strike="noStrike">
                <a:solidFill>
                  <a:srgbClr val="7F7F7F"/>
                </a:solidFill>
                <a:latin typeface="Century Gothic"/>
                <a:ea typeface="Century Gothic"/>
                <a:cs typeface="Century Gothic"/>
                <a:sym typeface="Century Gothic"/>
              </a:defRPr>
            </a:lvl2pPr>
            <a:lvl3pPr indent="0" lvl="2" marL="914400" marR="0" rtl="0" algn="l">
              <a:spcBef>
                <a:spcPts val="480"/>
              </a:spcBef>
              <a:spcAft>
                <a:spcPts val="0"/>
              </a:spcAft>
              <a:buClr>
                <a:srgbClr val="7F7F7F"/>
              </a:buClr>
              <a:buSzPts val="1400"/>
              <a:buFont typeface="Arial"/>
              <a:buNone/>
              <a:defRPr b="0" i="0" sz="2400" u="none" cap="none" strike="noStrike">
                <a:solidFill>
                  <a:srgbClr val="7F7F7F"/>
                </a:solidFill>
                <a:latin typeface="Century Gothic"/>
                <a:ea typeface="Century Gothic"/>
                <a:cs typeface="Century Gothic"/>
                <a:sym typeface="Century Gothic"/>
              </a:defRPr>
            </a:lvl3pPr>
            <a:lvl4pPr indent="0" lvl="3" marL="1371600" marR="0" rtl="0" algn="l">
              <a:spcBef>
                <a:spcPts val="400"/>
              </a:spcBef>
              <a:spcAft>
                <a:spcPts val="0"/>
              </a:spcAft>
              <a:buClr>
                <a:srgbClr val="7F7F7F"/>
              </a:buClr>
              <a:buSzPts val="1400"/>
              <a:buFont typeface="Courier New"/>
              <a:buNone/>
              <a:defRPr b="0" i="0" sz="2000" u="none" cap="none" strike="noStrike">
                <a:solidFill>
                  <a:srgbClr val="7F7F7F"/>
                </a:solidFill>
                <a:latin typeface="Century Gothic"/>
                <a:ea typeface="Century Gothic"/>
                <a:cs typeface="Century Gothic"/>
                <a:sym typeface="Century Gothic"/>
              </a:defRPr>
            </a:lvl4pPr>
            <a:lvl5pPr indent="0" lvl="4" marL="1828800" marR="0" rtl="0" algn="l">
              <a:spcBef>
                <a:spcPts val="400"/>
              </a:spcBef>
              <a:spcAft>
                <a:spcPts val="0"/>
              </a:spcAft>
              <a:buClr>
                <a:srgbClr val="7F7F7F"/>
              </a:buClr>
              <a:buSzPts val="1400"/>
              <a:buFont typeface="Arial"/>
              <a:buNone/>
              <a:defRPr b="0" i="0" sz="2000" u="none" cap="none" strike="noStrike">
                <a:solidFill>
                  <a:srgbClr val="7F7F7F"/>
                </a:solidFill>
                <a:latin typeface="Century Gothic"/>
                <a:ea typeface="Century Gothic"/>
                <a:cs typeface="Century Gothic"/>
                <a:sym typeface="Century Gothic"/>
              </a:defRPr>
            </a:lvl5pPr>
            <a:lvl6pPr indent="0" lvl="5" marL="2286000" marR="0" rtl="0" algn="l">
              <a:spcBef>
                <a:spcPts val="400"/>
              </a:spcBef>
              <a:spcAft>
                <a:spcPts val="0"/>
              </a:spcAft>
              <a:buClr>
                <a:srgbClr val="7F7F7F"/>
              </a:buClr>
              <a:buSzPts val="1400"/>
              <a:buFont typeface="Courier New"/>
              <a:buNone/>
              <a:defRPr b="0" i="0" sz="2000" u="none" cap="none" strike="noStrike">
                <a:solidFill>
                  <a:srgbClr val="7F7F7F"/>
                </a:solidFill>
                <a:latin typeface="Century Gothic"/>
                <a:ea typeface="Century Gothic"/>
                <a:cs typeface="Century Gothic"/>
                <a:sym typeface="Century Gothic"/>
              </a:defRPr>
            </a:lvl6pPr>
            <a:lvl7pPr indent="0" lvl="6" marL="2743200" marR="0" rtl="0" algn="l">
              <a:spcBef>
                <a:spcPts val="400"/>
              </a:spcBef>
              <a:spcAft>
                <a:spcPts val="0"/>
              </a:spcAft>
              <a:buClr>
                <a:srgbClr val="7F7F7F"/>
              </a:buClr>
              <a:buSzPts val="1400"/>
              <a:buFont typeface="Arial"/>
              <a:buNone/>
              <a:defRPr b="0" i="0" sz="2000" u="none" cap="none" strike="noStrike">
                <a:solidFill>
                  <a:srgbClr val="7F7F7F"/>
                </a:solidFill>
                <a:latin typeface="Century Gothic"/>
                <a:ea typeface="Century Gothic"/>
                <a:cs typeface="Century Gothic"/>
                <a:sym typeface="Century Gothic"/>
              </a:defRPr>
            </a:lvl7pPr>
            <a:lvl8pPr indent="0" lvl="7" marL="3200400" marR="0" rtl="0" algn="l">
              <a:spcBef>
                <a:spcPts val="400"/>
              </a:spcBef>
              <a:spcAft>
                <a:spcPts val="0"/>
              </a:spcAft>
              <a:buClr>
                <a:srgbClr val="7F7F7F"/>
              </a:buClr>
              <a:buSzPts val="1400"/>
              <a:buFont typeface="Courier New"/>
              <a:buNone/>
              <a:defRPr b="0" i="0" sz="2000" u="none" cap="none" strike="noStrike">
                <a:solidFill>
                  <a:srgbClr val="7F7F7F"/>
                </a:solidFill>
                <a:latin typeface="Century Gothic"/>
                <a:ea typeface="Century Gothic"/>
                <a:cs typeface="Century Gothic"/>
                <a:sym typeface="Century Gothic"/>
              </a:defRPr>
            </a:lvl8pPr>
            <a:lvl9pPr indent="0" lvl="8" marL="3657600" marR="0" rtl="0" algn="l">
              <a:spcBef>
                <a:spcPts val="400"/>
              </a:spcBef>
              <a:spcAft>
                <a:spcPts val="0"/>
              </a:spcAft>
              <a:buClr>
                <a:srgbClr val="7F7F7F"/>
              </a:buClr>
              <a:buSzPts val="1400"/>
              <a:buFont typeface="Arial"/>
              <a:buNone/>
              <a:defRPr b="0" i="0" sz="2000" u="none" cap="none" strike="noStrike">
                <a:solidFill>
                  <a:srgbClr val="7F7F7F"/>
                </a:solidFill>
                <a:latin typeface="Century Gothic"/>
                <a:ea typeface="Century Gothic"/>
                <a:cs typeface="Century Gothic"/>
                <a:sym typeface="Century Gothic"/>
              </a:defRPr>
            </a:lvl9pPr>
          </a:lstStyle>
          <a:p/>
        </p:txBody>
      </p:sp>
      <p:sp>
        <p:nvSpPr>
          <p:cNvPr id="73" name="Google Shape;73;p10"/>
          <p:cNvSpPr txBox="1"/>
          <p:nvPr>
            <p:ph idx="1" type="body"/>
          </p:nvPr>
        </p:nvSpPr>
        <p:spPr>
          <a:xfrm>
            <a:off x="1679576" y="5810250"/>
            <a:ext cx="5711824" cy="5334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320"/>
              </a:spcBef>
              <a:spcAft>
                <a:spcPts val="0"/>
              </a:spcAft>
              <a:buClr>
                <a:srgbClr val="7F7F7F"/>
              </a:buClr>
              <a:buSzPts val="2400"/>
              <a:buFont typeface="Arial"/>
              <a:buNone/>
              <a:defRPr b="0" i="0" sz="1600" u="none" cap="none" strike="noStrike">
                <a:solidFill>
                  <a:srgbClr val="7F7F7F"/>
                </a:solidFill>
                <a:latin typeface="Century Gothic"/>
                <a:ea typeface="Century Gothic"/>
                <a:cs typeface="Century Gothic"/>
                <a:sym typeface="Century Gothic"/>
              </a:defRPr>
            </a:lvl1pPr>
            <a:lvl2pPr indent="-228600" lvl="1" marL="914400" marR="0" rtl="0" algn="l">
              <a:spcBef>
                <a:spcPts val="240"/>
              </a:spcBef>
              <a:spcAft>
                <a:spcPts val="0"/>
              </a:spcAft>
              <a:buClr>
                <a:srgbClr val="7F7F7F"/>
              </a:buClr>
              <a:buSzPts val="1600"/>
              <a:buFont typeface="Courier New"/>
              <a:buNone/>
              <a:defRPr b="0" i="0" sz="1200" u="none" cap="none" strike="noStrike">
                <a:solidFill>
                  <a:srgbClr val="7F7F7F"/>
                </a:solidFill>
                <a:latin typeface="Century Gothic"/>
                <a:ea typeface="Century Gothic"/>
                <a:cs typeface="Century Gothic"/>
                <a:sym typeface="Century Gothic"/>
              </a:defRPr>
            </a:lvl2pPr>
            <a:lvl3pPr indent="-228600" lvl="2" marL="1371600" marR="0" rtl="0" algn="l">
              <a:spcBef>
                <a:spcPts val="200"/>
              </a:spcBef>
              <a:spcAft>
                <a:spcPts val="0"/>
              </a:spcAft>
              <a:buClr>
                <a:srgbClr val="7F7F7F"/>
              </a:buClr>
              <a:buSzPts val="1600"/>
              <a:buFont typeface="Arial"/>
              <a:buNone/>
              <a:defRPr b="0" i="0" sz="1000" u="none" cap="none" strike="noStrike">
                <a:solidFill>
                  <a:srgbClr val="7F7F7F"/>
                </a:solidFill>
                <a:latin typeface="Century Gothic"/>
                <a:ea typeface="Century Gothic"/>
                <a:cs typeface="Century Gothic"/>
                <a:sym typeface="Century Gothic"/>
              </a:defRPr>
            </a:lvl3pPr>
            <a:lvl4pPr indent="-228600" lvl="3" marL="1828800" marR="0" rtl="0" algn="l">
              <a:spcBef>
                <a:spcPts val="180"/>
              </a:spcBef>
              <a:spcAft>
                <a:spcPts val="0"/>
              </a:spcAft>
              <a:buClr>
                <a:srgbClr val="7F7F7F"/>
              </a:buClr>
              <a:buSzPts val="1600"/>
              <a:buFont typeface="Courier New"/>
              <a:buNone/>
              <a:defRPr b="0" i="0" sz="900" u="none" cap="none" strike="noStrike">
                <a:solidFill>
                  <a:srgbClr val="7F7F7F"/>
                </a:solidFill>
                <a:latin typeface="Century Gothic"/>
                <a:ea typeface="Century Gothic"/>
                <a:cs typeface="Century Gothic"/>
                <a:sym typeface="Century Gothic"/>
              </a:defRPr>
            </a:lvl4pPr>
            <a:lvl5pPr indent="-228600" lvl="4" marL="2286000" marR="0" rtl="0" algn="l">
              <a:spcBef>
                <a:spcPts val="180"/>
              </a:spcBef>
              <a:spcAft>
                <a:spcPts val="0"/>
              </a:spcAft>
              <a:buClr>
                <a:srgbClr val="7F7F7F"/>
              </a:buClr>
              <a:buSzPts val="1600"/>
              <a:buFont typeface="Arial"/>
              <a:buNone/>
              <a:defRPr b="0" i="0" sz="900" u="none" cap="none" strike="noStrike">
                <a:solidFill>
                  <a:srgbClr val="7F7F7F"/>
                </a:solidFill>
                <a:latin typeface="Century Gothic"/>
                <a:ea typeface="Century Gothic"/>
                <a:cs typeface="Century Gothic"/>
                <a:sym typeface="Century Gothic"/>
              </a:defRPr>
            </a:lvl5pPr>
            <a:lvl6pPr indent="-228600" lvl="5" marL="2743200" marR="0" rtl="0" algn="l">
              <a:spcBef>
                <a:spcPts val="180"/>
              </a:spcBef>
              <a:spcAft>
                <a:spcPts val="0"/>
              </a:spcAft>
              <a:buClr>
                <a:srgbClr val="7F7F7F"/>
              </a:buClr>
              <a:buSzPts val="1600"/>
              <a:buFont typeface="Courier New"/>
              <a:buNone/>
              <a:defRPr b="0" i="0" sz="900" u="none" cap="none" strike="noStrike">
                <a:solidFill>
                  <a:srgbClr val="7F7F7F"/>
                </a:solidFill>
                <a:latin typeface="Century Gothic"/>
                <a:ea typeface="Century Gothic"/>
                <a:cs typeface="Century Gothic"/>
                <a:sym typeface="Century Gothic"/>
              </a:defRPr>
            </a:lvl6pPr>
            <a:lvl7pPr indent="-228600" lvl="6" marL="3200400" marR="0" rtl="0" algn="l">
              <a:spcBef>
                <a:spcPts val="180"/>
              </a:spcBef>
              <a:spcAft>
                <a:spcPts val="0"/>
              </a:spcAft>
              <a:buClr>
                <a:srgbClr val="7F7F7F"/>
              </a:buClr>
              <a:buSzPts val="1600"/>
              <a:buFont typeface="Arial"/>
              <a:buNone/>
              <a:defRPr b="0" i="0" sz="900" u="none" cap="none" strike="noStrike">
                <a:solidFill>
                  <a:srgbClr val="7F7F7F"/>
                </a:solidFill>
                <a:latin typeface="Century Gothic"/>
                <a:ea typeface="Century Gothic"/>
                <a:cs typeface="Century Gothic"/>
                <a:sym typeface="Century Gothic"/>
              </a:defRPr>
            </a:lvl7pPr>
            <a:lvl8pPr indent="-228600" lvl="7" marL="3657600" marR="0" rtl="0" algn="l">
              <a:spcBef>
                <a:spcPts val="180"/>
              </a:spcBef>
              <a:spcAft>
                <a:spcPts val="0"/>
              </a:spcAft>
              <a:buClr>
                <a:srgbClr val="7F7F7F"/>
              </a:buClr>
              <a:buSzPts val="1600"/>
              <a:buFont typeface="Courier New"/>
              <a:buNone/>
              <a:defRPr b="0" i="0" sz="900" u="none" cap="none" strike="noStrike">
                <a:solidFill>
                  <a:srgbClr val="7F7F7F"/>
                </a:solidFill>
                <a:latin typeface="Century Gothic"/>
                <a:ea typeface="Century Gothic"/>
                <a:cs typeface="Century Gothic"/>
                <a:sym typeface="Century Gothic"/>
              </a:defRPr>
            </a:lvl8pPr>
            <a:lvl9pPr indent="-228600" lvl="8" marL="4114800" marR="0" rtl="0" algn="l">
              <a:spcBef>
                <a:spcPts val="180"/>
              </a:spcBef>
              <a:spcAft>
                <a:spcPts val="0"/>
              </a:spcAft>
              <a:buClr>
                <a:srgbClr val="7F7F7F"/>
              </a:buClr>
              <a:buSzPts val="1600"/>
              <a:buFont typeface="Arial"/>
              <a:buNone/>
              <a:defRPr b="0" i="0" sz="900" u="none" cap="none" strike="noStrike">
                <a:solidFill>
                  <a:srgbClr val="7F7F7F"/>
                </a:solidFill>
                <a:latin typeface="Century Gothic"/>
                <a:ea typeface="Century Gothic"/>
                <a:cs typeface="Century Gothic"/>
                <a:sym typeface="Century Gothic"/>
              </a:defRPr>
            </a:lvl9pPr>
          </a:lstStyle>
          <a:p/>
        </p:txBody>
      </p:sp>
      <p:sp>
        <p:nvSpPr>
          <p:cNvPr id="74" name="Google Shape;74;p10"/>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75" name="Google Shape;75;p10"/>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76" name="Google Shape;76;p10"/>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sz="1200">
                <a:solidFill>
                  <a:srgbClr val="595959"/>
                </a:solidFill>
                <a:latin typeface="Century Gothic"/>
                <a:ea typeface="Century Gothic"/>
                <a:cs typeface="Century Gothic"/>
                <a:sym typeface="Century Gothic"/>
              </a:defRPr>
            </a:lvl1pPr>
            <a:lvl2pPr indent="0" lvl="1" marL="0" marR="0" rtl="0" algn="l">
              <a:spcBef>
                <a:spcPts val="0"/>
              </a:spcBef>
              <a:buNone/>
              <a:defRPr sz="1200">
                <a:solidFill>
                  <a:srgbClr val="595959"/>
                </a:solidFill>
                <a:latin typeface="Century Gothic"/>
                <a:ea typeface="Century Gothic"/>
                <a:cs typeface="Century Gothic"/>
                <a:sym typeface="Century Gothic"/>
              </a:defRPr>
            </a:lvl2pPr>
            <a:lvl3pPr indent="0" lvl="2" marL="0" marR="0" rtl="0" algn="l">
              <a:spcBef>
                <a:spcPts val="0"/>
              </a:spcBef>
              <a:buNone/>
              <a:defRPr sz="1200">
                <a:solidFill>
                  <a:srgbClr val="595959"/>
                </a:solidFill>
                <a:latin typeface="Century Gothic"/>
                <a:ea typeface="Century Gothic"/>
                <a:cs typeface="Century Gothic"/>
                <a:sym typeface="Century Gothic"/>
              </a:defRPr>
            </a:lvl3pPr>
            <a:lvl4pPr indent="0" lvl="3" marL="0" marR="0" rtl="0" algn="l">
              <a:spcBef>
                <a:spcPts val="0"/>
              </a:spcBef>
              <a:buNone/>
              <a:defRPr sz="1200">
                <a:solidFill>
                  <a:srgbClr val="595959"/>
                </a:solidFill>
                <a:latin typeface="Century Gothic"/>
                <a:ea typeface="Century Gothic"/>
                <a:cs typeface="Century Gothic"/>
                <a:sym typeface="Century Gothic"/>
              </a:defRPr>
            </a:lvl4pPr>
            <a:lvl5pPr indent="0" lvl="4" marL="0" marR="0" rtl="0" algn="l">
              <a:spcBef>
                <a:spcPts val="0"/>
              </a:spcBef>
              <a:buNone/>
              <a:defRPr sz="1200">
                <a:solidFill>
                  <a:srgbClr val="595959"/>
                </a:solidFill>
                <a:latin typeface="Century Gothic"/>
                <a:ea typeface="Century Gothic"/>
                <a:cs typeface="Century Gothic"/>
                <a:sym typeface="Century Gothic"/>
              </a:defRPr>
            </a:lvl5pPr>
            <a:lvl6pPr indent="0" lvl="5" marL="0" marR="0" rtl="0" algn="l">
              <a:spcBef>
                <a:spcPts val="0"/>
              </a:spcBef>
              <a:buNone/>
              <a:defRPr sz="1200">
                <a:solidFill>
                  <a:srgbClr val="595959"/>
                </a:solidFill>
                <a:latin typeface="Century Gothic"/>
                <a:ea typeface="Century Gothic"/>
                <a:cs typeface="Century Gothic"/>
                <a:sym typeface="Century Gothic"/>
              </a:defRPr>
            </a:lvl6pPr>
            <a:lvl7pPr indent="0" lvl="6" marL="0" marR="0" rtl="0" algn="l">
              <a:spcBef>
                <a:spcPts val="0"/>
              </a:spcBef>
              <a:buNone/>
              <a:defRPr sz="1200">
                <a:solidFill>
                  <a:srgbClr val="595959"/>
                </a:solidFill>
                <a:latin typeface="Century Gothic"/>
                <a:ea typeface="Century Gothic"/>
                <a:cs typeface="Century Gothic"/>
                <a:sym typeface="Century Gothic"/>
              </a:defRPr>
            </a:lvl7pPr>
            <a:lvl8pPr indent="0" lvl="7" marL="0" marR="0" rtl="0" algn="l">
              <a:spcBef>
                <a:spcPts val="0"/>
              </a:spcBef>
              <a:buNone/>
              <a:defRPr sz="1200">
                <a:solidFill>
                  <a:srgbClr val="595959"/>
                </a:solidFill>
                <a:latin typeface="Century Gothic"/>
                <a:ea typeface="Century Gothic"/>
                <a:cs typeface="Century Gothic"/>
                <a:sym typeface="Century Gothic"/>
              </a:defRPr>
            </a:lvl8pPr>
            <a:lvl9pPr indent="0" lvl="8" marL="0" marR="0" rtl="0" algn="l">
              <a:spcBef>
                <a:spcPts val="0"/>
              </a:spcBef>
              <a:buNone/>
              <a:defRPr sz="1200">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0000">
              <a:schemeClr val="lt1"/>
            </a:gs>
            <a:gs pos="76000">
              <a:srgbClr val="F3F3F3"/>
            </a:gs>
            <a:gs pos="92000">
              <a:srgbClr val="D8D8D8"/>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0"/>
            <a:ext cx="8229600" cy="1600200"/>
          </a:xfrm>
          <a:prstGeom prst="rect">
            <a:avLst/>
          </a:prstGeom>
          <a:noFill/>
          <a:ln>
            <a:noFill/>
          </a:ln>
        </p:spPr>
        <p:txBody>
          <a:bodyPr anchorCtr="0" anchor="b" bIns="91425" lIns="91425" spcFirstLastPara="1" rIns="91425" wrap="square" tIns="91425">
            <a:noAutofit/>
          </a:bodyPr>
          <a:lstStyle>
            <a:lvl1pPr indent="0" lvl="0" marL="0" marR="0" rtl="0" algn="ctr">
              <a:lnSpc>
                <a:spcPct val="107407"/>
              </a:lnSpc>
              <a:spcBef>
                <a:spcPts val="0"/>
              </a:spcBef>
              <a:spcAft>
                <a:spcPts val="0"/>
              </a:spcAft>
              <a:buClr>
                <a:schemeClr val="dk2"/>
              </a:buClr>
              <a:buSzPts val="1400"/>
              <a:buFont typeface="Palatino Linotype"/>
              <a:buNone/>
              <a:defRPr b="0" i="0" sz="5400" u="none" cap="none" strike="noStrike">
                <a:solidFill>
                  <a:schemeClr val="dk2"/>
                </a:solidFill>
                <a:latin typeface="Palatino Linotype"/>
                <a:ea typeface="Palatino Linotype"/>
                <a:cs typeface="Palatino Linotype"/>
                <a:sym typeface="Palatino Linotype"/>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7F7F7F"/>
              </a:buClr>
              <a:buSzPts val="2400"/>
              <a:buFont typeface="Arial"/>
              <a:buChar char="•"/>
              <a:defRPr b="0" i="0" sz="2400" u="none" cap="none" strike="noStrike">
                <a:solidFill>
                  <a:srgbClr val="7F7F7F"/>
                </a:solidFill>
                <a:latin typeface="Century Gothic"/>
                <a:ea typeface="Century Gothic"/>
                <a:cs typeface="Century Gothic"/>
                <a:sym typeface="Century Gothic"/>
              </a:defRPr>
            </a:lvl1pPr>
            <a:lvl2pPr indent="-330200" lvl="1" marL="9144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330200" lvl="2" marL="13716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3pPr>
            <a:lvl4pPr indent="-330200" lvl="3" marL="18288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330200" lvl="4" marL="22860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5pPr>
            <a:lvl6pPr indent="-330200" lvl="5" marL="27432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330200" lvl="6" marL="32004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7pPr>
            <a:lvl8pPr indent="-330200" lvl="7" marL="3657600" marR="0" rtl="0" algn="l">
              <a:spcBef>
                <a:spcPts val="320"/>
              </a:spcBef>
              <a:spcAft>
                <a:spcPts val="0"/>
              </a:spcAft>
              <a:buClr>
                <a:srgbClr val="7F7F7F"/>
              </a:buClr>
              <a:buSzPts val="16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330200" lvl="8" marL="4114800" marR="0" rtl="0" algn="l">
              <a:spcBef>
                <a:spcPts val="320"/>
              </a:spcBef>
              <a:spcAft>
                <a:spcPts val="0"/>
              </a:spcAft>
              <a:buClr>
                <a:srgbClr val="7F7F7F"/>
              </a:buClr>
              <a:buSzPts val="16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12" name="Google Shape;12;p1"/>
          <p:cNvSpPr txBox="1"/>
          <p:nvPr>
            <p:ph idx="10" type="dt"/>
          </p:nvPr>
        </p:nvSpPr>
        <p:spPr>
          <a:xfrm>
            <a:off x="6363347" y="6356350"/>
            <a:ext cx="2085975" cy="365125"/>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13" name="Google Shape;13;p1"/>
          <p:cNvSpPr txBox="1"/>
          <p:nvPr>
            <p:ph idx="11" type="ftr"/>
          </p:nvPr>
        </p:nvSpPr>
        <p:spPr>
          <a:xfrm>
            <a:off x="659165" y="6356350"/>
            <a:ext cx="2847975"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595959"/>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indent="0" lvl="2" marL="914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indent="0" lvl="3" marL="1371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indent="0" lvl="4" marL="18288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indent="0" lvl="5" marL="22860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indent="0" lvl="6" marL="27432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indent="0" lvl="7" marL="32004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indent="0" lvl="8" marL="3657600"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14" name="Google Shape;14;p1"/>
          <p:cNvSpPr txBox="1"/>
          <p:nvPr>
            <p:ph idx="12" type="sldNum"/>
          </p:nvPr>
        </p:nvSpPr>
        <p:spPr>
          <a:xfrm>
            <a:off x="8543278" y="6356350"/>
            <a:ext cx="561975" cy="365125"/>
          </a:xfrm>
          <a:prstGeom prst="rect">
            <a:avLst/>
          </a:prstGeom>
          <a:noFill/>
          <a:ln>
            <a:noFill/>
          </a:ln>
        </p:spPr>
        <p:txBody>
          <a:bodyPr anchorCtr="0" anchor="ctr" bIns="45700" lIns="27425" spcFirstLastPara="1" rIns="45700" wrap="square" tIns="45700">
            <a:noAutofit/>
          </a:bodyPr>
          <a:lstStyle>
            <a:lvl1pPr indent="0" lvl="0" marL="0" marR="0" rtl="0" algn="l">
              <a:spcBef>
                <a:spcPts val="0"/>
              </a:spcBef>
              <a:buNone/>
              <a:defRPr b="0" i="0" sz="1200" u="none" cap="none" strike="noStrike">
                <a:solidFill>
                  <a:srgbClr val="595959"/>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rgbClr val="595959"/>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rgbClr val="595959"/>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rgbClr val="595959"/>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rgbClr val="595959"/>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rgbClr val="595959"/>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rgbClr val="595959"/>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rgbClr val="595959"/>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rgbClr val="595959"/>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5" name="Google Shape;15;p1"/>
          <p:cNvSpPr/>
          <p:nvPr/>
        </p:nvSpPr>
        <p:spPr>
          <a:xfrm>
            <a:off x="8457760" y="6499384"/>
            <a:ext cx="84772" cy="84772"/>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
        <p:nvSpPr>
          <p:cNvPr id="16" name="Google Shape;16;p1"/>
          <p:cNvSpPr/>
          <p:nvPr/>
        </p:nvSpPr>
        <p:spPr>
          <a:xfrm>
            <a:off x="569119" y="6499384"/>
            <a:ext cx="84772" cy="84772"/>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Palatino Linotype"/>
              <a:ea typeface="Palatino Linotype"/>
              <a:cs typeface="Palatino Linotype"/>
              <a:sym typeface="Palatino Linotype"/>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3"/>
          <p:cNvSpPr txBox="1"/>
          <p:nvPr>
            <p:ph type="ctrTitle"/>
          </p:nvPr>
        </p:nvSpPr>
        <p:spPr>
          <a:xfrm>
            <a:off x="685800" y="1174021"/>
            <a:ext cx="7772400" cy="42672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Font typeface="Palatino Linotype"/>
              <a:buNone/>
            </a:pPr>
            <a:r>
              <a:rPr b="0" i="0" lang="en-US" sz="8000" u="none" cap="none" strike="noStrike">
                <a:solidFill>
                  <a:schemeClr val="dk2"/>
                </a:solidFill>
                <a:latin typeface="Palatino Linotype"/>
                <a:ea typeface="Palatino Linotype"/>
                <a:cs typeface="Palatino Linotype"/>
                <a:sym typeface="Palatino Linotype"/>
              </a:rPr>
              <a:t>Jackson Pollock</a:t>
            </a:r>
            <a:endParaRPr b="0" i="0" sz="8000" u="none" cap="none" strike="noStrike">
              <a:solidFill>
                <a:schemeClr val="dk2"/>
              </a:solidFill>
              <a:latin typeface="Palatino Linotype"/>
              <a:ea typeface="Palatino Linotype"/>
              <a:cs typeface="Palatino Linotype"/>
              <a:sym typeface="Palatino Linotype"/>
            </a:endParaRPr>
          </a:p>
        </p:txBody>
      </p:sp>
      <p:sp>
        <p:nvSpPr>
          <p:cNvPr id="94" name="Google Shape;94;p13"/>
          <p:cNvSpPr txBox="1"/>
          <p:nvPr>
            <p:ph idx="1" type="subTitle"/>
          </p:nvPr>
        </p:nvSpPr>
        <p:spPr>
          <a:xfrm>
            <a:off x="1371600" y="5517420"/>
            <a:ext cx="6400800" cy="1219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Font typeface="Arial"/>
              <a:buNone/>
            </a:pPr>
            <a:r>
              <a:rPr b="0" i="0" lang="en-US" sz="2400" u="none" cap="none" strike="noStrike">
                <a:solidFill>
                  <a:srgbClr val="888888"/>
                </a:solidFill>
                <a:latin typeface="Century Gothic"/>
                <a:ea typeface="Century Gothic"/>
                <a:cs typeface="Century Gothic"/>
                <a:sym typeface="Century Gothic"/>
              </a:rPr>
              <a:t>Abstract Expressionist Painter</a:t>
            </a:r>
            <a:endParaRPr/>
          </a:p>
          <a:p>
            <a:pPr indent="0" lvl="0" marL="0" marR="0" rtl="0" algn="ctr">
              <a:spcBef>
                <a:spcPts val="480"/>
              </a:spcBef>
              <a:spcAft>
                <a:spcPts val="0"/>
              </a:spcAft>
              <a:buClr>
                <a:srgbClr val="888888"/>
              </a:buClr>
              <a:buFont typeface="Arial"/>
              <a:buNone/>
            </a:pPr>
            <a:r>
              <a:t/>
            </a:r>
            <a:endParaRPr b="0" i="0" sz="2400" u="none" cap="none" strike="noStrike">
              <a:solidFill>
                <a:srgbClr val="888888"/>
              </a:solidFill>
              <a:latin typeface="Century Gothic"/>
              <a:ea typeface="Century Gothic"/>
              <a:cs typeface="Century Gothic"/>
              <a:sym typeface="Century Gothic"/>
            </a:endParaRPr>
          </a:p>
        </p:txBody>
      </p:sp>
      <p:pic>
        <p:nvPicPr>
          <p:cNvPr descr="Convergence-1952-Jackson-Pollock.jpg" id="95" name="Google Shape;95;p13"/>
          <p:cNvPicPr preferRelativeResize="0"/>
          <p:nvPr/>
        </p:nvPicPr>
        <p:blipFill rotWithShape="1">
          <a:blip r:embed="rId3">
            <a:alphaModFix/>
          </a:blip>
          <a:srcRect b="0" l="0" r="0" t="0"/>
          <a:stretch/>
        </p:blipFill>
        <p:spPr>
          <a:xfrm>
            <a:off x="1524000" y="505556"/>
            <a:ext cx="6096000" cy="36982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4"/>
          <p:cNvSpPr txBox="1"/>
          <p:nvPr>
            <p:ph type="title"/>
          </p:nvPr>
        </p:nvSpPr>
        <p:spPr>
          <a:xfrm>
            <a:off x="457200" y="214139"/>
            <a:ext cx="8229600" cy="1201458"/>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Font typeface="Palatino Linotype"/>
              <a:buNone/>
            </a:pPr>
            <a:r>
              <a:rPr b="0" i="0" lang="en-US" sz="5400" u="none" cap="none" strike="noStrike">
                <a:solidFill>
                  <a:schemeClr val="dk2"/>
                </a:solidFill>
                <a:latin typeface="Palatino Linotype"/>
                <a:ea typeface="Palatino Linotype"/>
                <a:cs typeface="Palatino Linotype"/>
                <a:sym typeface="Palatino Linotype"/>
              </a:rPr>
              <a:t>Who is Jackson Pollock?</a:t>
            </a:r>
            <a:endParaRPr b="0" i="0" sz="5400" u="none" cap="none" strike="noStrike">
              <a:solidFill>
                <a:schemeClr val="dk2"/>
              </a:solidFill>
              <a:latin typeface="Palatino Linotype"/>
              <a:ea typeface="Palatino Linotype"/>
              <a:cs typeface="Palatino Linotype"/>
              <a:sym typeface="Palatino Linotype"/>
            </a:endParaRPr>
          </a:p>
        </p:txBody>
      </p:sp>
      <p:sp>
        <p:nvSpPr>
          <p:cNvPr id="102" name="Google Shape;102;p14"/>
          <p:cNvSpPr txBox="1"/>
          <p:nvPr/>
        </p:nvSpPr>
        <p:spPr>
          <a:xfrm>
            <a:off x="826993" y="1505600"/>
            <a:ext cx="7450325" cy="50552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Palatino Linotype"/>
                <a:ea typeface="Palatino Linotype"/>
                <a:cs typeface="Palatino Linotype"/>
                <a:sym typeface="Palatino Linotype"/>
              </a:rPr>
              <a:t>An influential American painter.</a:t>
            </a:r>
            <a:endParaRPr/>
          </a:p>
          <a:p>
            <a:pPr indent="-285750" lvl="0" marL="285750" marR="0" rtl="0" algn="l">
              <a:lnSpc>
                <a:spcPct val="15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Palatino Linotype"/>
                <a:ea typeface="Palatino Linotype"/>
                <a:cs typeface="Palatino Linotype"/>
                <a:sym typeface="Palatino Linotype"/>
              </a:rPr>
              <a:t>Youngest of five boys.</a:t>
            </a:r>
            <a:endParaRPr b="0" i="0" sz="1800" u="none" cap="none" strike="noStrike">
              <a:solidFill>
                <a:schemeClr val="dk1"/>
              </a:solidFill>
              <a:latin typeface="Palatino Linotype"/>
              <a:ea typeface="Palatino Linotype"/>
              <a:cs typeface="Palatino Linotype"/>
              <a:sym typeface="Palatino Linotype"/>
            </a:endParaRPr>
          </a:p>
          <a:p>
            <a:pPr indent="-285750" lvl="0" marL="285750" marR="0" rtl="0" algn="l">
              <a:lnSpc>
                <a:spcPct val="15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Palatino Linotype"/>
                <a:ea typeface="Palatino Linotype"/>
                <a:cs typeface="Palatino Linotype"/>
                <a:sym typeface="Palatino Linotype"/>
              </a:rPr>
              <a:t>Born in 1912 and died in 1956.</a:t>
            </a:r>
            <a:endParaRPr b="0" i="0" sz="1800" u="none" cap="none" strike="noStrike">
              <a:solidFill>
                <a:schemeClr val="dk1"/>
              </a:solidFill>
              <a:latin typeface="Palatino Linotype"/>
              <a:ea typeface="Palatino Linotype"/>
              <a:cs typeface="Palatino Linotype"/>
              <a:sym typeface="Palatino Linotype"/>
            </a:endParaRPr>
          </a:p>
          <a:p>
            <a:pPr indent="-285750" lvl="0" marL="285750" marR="0" rtl="0" algn="l">
              <a:lnSpc>
                <a:spcPct val="15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Palatino Linotype"/>
                <a:ea typeface="Palatino Linotype"/>
                <a:cs typeface="Palatino Linotype"/>
                <a:sym typeface="Palatino Linotype"/>
              </a:rPr>
              <a:t>A major figure in the Abstract Expressionist Movement.</a:t>
            </a:r>
            <a:endParaRPr/>
          </a:p>
          <a:p>
            <a:pPr indent="-285750" lvl="0" marL="285750" marR="0" rtl="0" algn="l">
              <a:lnSpc>
                <a:spcPct val="15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Palatino Linotype"/>
                <a:ea typeface="Palatino Linotype"/>
                <a:cs typeface="Palatino Linotype"/>
                <a:sym typeface="Palatino Linotype"/>
              </a:rPr>
              <a:t>During the 1930s, Pollock occasionally stole food and gasoline because of his dire financial situation.</a:t>
            </a:r>
            <a:endParaRPr b="0" i="0" sz="1800" u="none" cap="none" strike="noStrike">
              <a:solidFill>
                <a:schemeClr val="dk1"/>
              </a:solidFill>
              <a:latin typeface="Palatino Linotype"/>
              <a:ea typeface="Palatino Linotype"/>
              <a:cs typeface="Palatino Linotype"/>
              <a:sym typeface="Palatino Linotype"/>
            </a:endParaRPr>
          </a:p>
          <a:p>
            <a:pPr indent="-285750" lvl="0" marL="285750" marR="0" rtl="0" algn="l">
              <a:lnSpc>
                <a:spcPct val="15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Palatino Linotype"/>
                <a:ea typeface="Palatino Linotype"/>
                <a:cs typeface="Palatino Linotype"/>
                <a:sym typeface="Palatino Linotype"/>
              </a:rPr>
              <a:t>Known for his unique style of drip painting.</a:t>
            </a:r>
            <a:endParaRPr/>
          </a:p>
          <a:p>
            <a:pPr indent="-285750" lvl="0" marL="285750" marR="0" rtl="0" algn="l">
              <a:lnSpc>
                <a:spcPct val="15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Palatino Linotype"/>
                <a:ea typeface="Palatino Linotype"/>
                <a:cs typeface="Palatino Linotype"/>
                <a:sym typeface="Palatino Linotype"/>
              </a:rPr>
              <a:t>He painted with house paints using hardened brushes, sticks, </a:t>
            </a:r>
            <a:br>
              <a:rPr b="0" i="0" lang="en-US" sz="1800" u="none" cap="none" strike="noStrike">
                <a:solidFill>
                  <a:schemeClr val="dk1"/>
                </a:solidFill>
                <a:latin typeface="Palatino Linotype"/>
                <a:ea typeface="Palatino Linotype"/>
                <a:cs typeface="Palatino Linotype"/>
                <a:sym typeface="Palatino Linotype"/>
              </a:rPr>
            </a:br>
            <a:r>
              <a:rPr b="0" i="0" lang="en-US" sz="1800" u="none" cap="none" strike="noStrike">
                <a:solidFill>
                  <a:schemeClr val="dk1"/>
                </a:solidFill>
                <a:latin typeface="Palatino Linotype"/>
                <a:ea typeface="Palatino Linotype"/>
                <a:cs typeface="Palatino Linotype"/>
                <a:sym typeface="Palatino Linotype"/>
              </a:rPr>
              <a:t>and basting syringes as tools.</a:t>
            </a:r>
            <a:endParaRPr/>
          </a:p>
          <a:p>
            <a:pPr indent="-285750" lvl="0" marL="285750" marR="0" rtl="0" algn="l">
              <a:lnSpc>
                <a:spcPct val="15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Palatino Linotype"/>
                <a:ea typeface="Palatino Linotype"/>
                <a:cs typeface="Palatino Linotype"/>
                <a:sym typeface="Palatino Linotype"/>
              </a:rPr>
              <a:t>Most of his works were very large.</a:t>
            </a:r>
            <a:endParaRPr/>
          </a:p>
          <a:p>
            <a:pPr indent="-285750" lvl="0" marL="285750" marR="0" rtl="0" algn="l">
              <a:lnSpc>
                <a:spcPct val="15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Palatino Linotype"/>
                <a:ea typeface="Palatino Linotype"/>
                <a:cs typeface="Palatino Linotype"/>
                <a:sym typeface="Palatino Linotype"/>
              </a:rPr>
              <a:t>He used his whole body to paint and worked from every side</a:t>
            </a:r>
            <a:br>
              <a:rPr b="0" i="0" lang="en-US" sz="1800" u="none" cap="none" strike="noStrike">
                <a:solidFill>
                  <a:schemeClr val="dk1"/>
                </a:solidFill>
                <a:latin typeface="Palatino Linotype"/>
                <a:ea typeface="Palatino Linotype"/>
                <a:cs typeface="Palatino Linotype"/>
                <a:sym typeface="Palatino Linotype"/>
              </a:rPr>
            </a:br>
            <a:r>
              <a:rPr b="0" i="0" lang="en-US" sz="1800" u="none" cap="none" strike="noStrike">
                <a:solidFill>
                  <a:schemeClr val="dk1"/>
                </a:solidFill>
                <a:latin typeface="Palatino Linotype"/>
                <a:ea typeface="Palatino Linotype"/>
                <a:cs typeface="Palatino Linotype"/>
                <a:sym typeface="Palatino Linotype"/>
              </a:rPr>
              <a:t>of his artwork.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imgres-2.jpg" id="107" name="Google Shape;107;p15"/>
          <p:cNvPicPr preferRelativeResize="0"/>
          <p:nvPr/>
        </p:nvPicPr>
        <p:blipFill rotWithShape="1">
          <a:blip r:embed="rId3">
            <a:alphaModFix/>
          </a:blip>
          <a:srcRect b="0" l="0" r="0" t="0"/>
          <a:stretch/>
        </p:blipFill>
        <p:spPr>
          <a:xfrm>
            <a:off x="5425684" y="721080"/>
            <a:ext cx="3116254" cy="4086108"/>
          </a:xfrm>
          <a:prstGeom prst="rect">
            <a:avLst/>
          </a:prstGeom>
          <a:noFill/>
          <a:ln>
            <a:noFill/>
          </a:ln>
        </p:spPr>
      </p:pic>
      <p:sp>
        <p:nvSpPr>
          <p:cNvPr id="108" name="Google Shape;108;p15"/>
          <p:cNvSpPr txBox="1"/>
          <p:nvPr/>
        </p:nvSpPr>
        <p:spPr>
          <a:xfrm>
            <a:off x="760188" y="398883"/>
            <a:ext cx="3687704" cy="400110"/>
          </a:xfrm>
          <a:prstGeom prst="rect">
            <a:avLst/>
          </a:prstGeom>
          <a:gradFill>
            <a:gsLst>
              <a:gs pos="0">
                <a:srgbClr val="ABBAF6"/>
              </a:gs>
              <a:gs pos="35000">
                <a:srgbClr val="C3CFF8"/>
              </a:gs>
              <a:gs pos="100000">
                <a:srgbClr val="E7EBFC"/>
              </a:gs>
            </a:gsLst>
            <a:lin ang="16200000" scaled="0"/>
          </a:gradFill>
          <a:ln cap="flat" cmpd="sng" w="9525">
            <a:solidFill>
              <a:srgbClr val="5A72B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Palatino Linotype"/>
                <a:ea typeface="Palatino Linotype"/>
                <a:cs typeface="Palatino Linotype"/>
                <a:sym typeface="Palatino Linotype"/>
              </a:rPr>
              <a:t>Jackson Pollock at work</a:t>
            </a:r>
            <a:endParaRPr sz="2000">
              <a:solidFill>
                <a:schemeClr val="dk1"/>
              </a:solidFill>
              <a:latin typeface="Palatino Linotype"/>
              <a:ea typeface="Palatino Linotype"/>
              <a:cs typeface="Palatino Linotype"/>
              <a:sym typeface="Palatino Linotype"/>
            </a:endParaRPr>
          </a:p>
        </p:txBody>
      </p:sp>
      <p:sp>
        <p:nvSpPr>
          <p:cNvPr id="109" name="Google Shape;109;p15"/>
          <p:cNvSpPr txBox="1"/>
          <p:nvPr/>
        </p:nvSpPr>
        <p:spPr>
          <a:xfrm>
            <a:off x="515393" y="5149287"/>
            <a:ext cx="8317231" cy="923330"/>
          </a:xfrm>
          <a:prstGeom prst="rect">
            <a:avLst/>
          </a:prstGeom>
          <a:gradFill>
            <a:gsLst>
              <a:gs pos="0">
                <a:srgbClr val="FFB983"/>
              </a:gs>
              <a:gs pos="35000">
                <a:srgbClr val="FFCCA8"/>
              </a:gs>
              <a:gs pos="100000">
                <a:srgbClr val="FFE9DB"/>
              </a:gs>
            </a:gsLst>
            <a:lin ang="16200000" scaled="0"/>
          </a:gradFill>
          <a:ln cap="flat" cmpd="sng" w="9525">
            <a:solidFill>
              <a:srgbClr val="E47F1C"/>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Palatino Linotype"/>
                <a:ea typeface="Palatino Linotype"/>
                <a:cs typeface="Palatino Linotype"/>
                <a:sym typeface="Palatino Linotype"/>
              </a:rPr>
              <a:t>“Flinging, dripping, pouring, and spattering, he would move energetically around the canvas, almost as if in a dance, and would not stop until he saw what he wanted to see.” </a:t>
            </a:r>
            <a:r>
              <a:rPr lang="en-US" sz="1400">
                <a:solidFill>
                  <a:schemeClr val="dk1"/>
                </a:solidFill>
                <a:latin typeface="Palatino Linotype"/>
                <a:ea typeface="Palatino Linotype"/>
                <a:cs typeface="Palatino Linotype"/>
                <a:sym typeface="Palatino Linotype"/>
              </a:rPr>
              <a:t>– www.jackson-pollock.org</a:t>
            </a:r>
            <a:endParaRPr sz="1400">
              <a:solidFill>
                <a:schemeClr val="dk1"/>
              </a:solidFill>
              <a:latin typeface="Palatino Linotype"/>
              <a:ea typeface="Palatino Linotype"/>
              <a:cs typeface="Palatino Linotype"/>
              <a:sym typeface="Palatino Linotype"/>
            </a:endParaRPr>
          </a:p>
        </p:txBody>
      </p:sp>
      <p:pic>
        <p:nvPicPr>
          <p:cNvPr id="110" name="Google Shape;110;p15"/>
          <p:cNvPicPr preferRelativeResize="0"/>
          <p:nvPr/>
        </p:nvPicPr>
        <p:blipFill rotWithShape="1">
          <a:blip r:embed="rId4">
            <a:alphaModFix/>
          </a:blip>
          <a:srcRect b="0" l="0" r="0" t="0"/>
          <a:stretch/>
        </p:blipFill>
        <p:spPr>
          <a:xfrm>
            <a:off x="233323" y="1041434"/>
            <a:ext cx="4750017" cy="34185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457200" y="178741"/>
            <a:ext cx="8229600" cy="1600200"/>
          </a:xfrm>
          <a:prstGeom prst="rect">
            <a:avLst/>
          </a:prstGeom>
          <a:noFill/>
          <a:ln>
            <a:noFill/>
          </a:ln>
        </p:spPr>
        <p:txBody>
          <a:bodyPr anchorCtr="0" anchor="b" bIns="45700" lIns="91425" spcFirstLastPara="1" rIns="91425" wrap="square" tIns="45700">
            <a:noAutofit/>
          </a:bodyPr>
          <a:lstStyle/>
          <a:p>
            <a:pPr indent="0" lvl="0" marL="0" marR="0" rtl="0" algn="ctr">
              <a:lnSpc>
                <a:spcPct val="107407"/>
              </a:lnSpc>
              <a:spcBef>
                <a:spcPts val="0"/>
              </a:spcBef>
              <a:spcAft>
                <a:spcPts val="0"/>
              </a:spcAft>
              <a:buClr>
                <a:schemeClr val="dk2"/>
              </a:buClr>
              <a:buFont typeface="Palatino Linotype"/>
              <a:buNone/>
            </a:pPr>
            <a:r>
              <a:rPr b="0" i="0" lang="en-US" sz="5400" u="none" cap="none" strike="noStrike">
                <a:solidFill>
                  <a:schemeClr val="dk2"/>
                </a:solidFill>
                <a:latin typeface="Palatino Linotype"/>
                <a:ea typeface="Palatino Linotype"/>
                <a:cs typeface="Palatino Linotype"/>
                <a:sym typeface="Palatino Linotype"/>
              </a:rPr>
              <a:t>What is Abstract Expressionism?</a:t>
            </a:r>
            <a:endParaRPr b="0" i="0" sz="5400" u="none" cap="none" strike="noStrike">
              <a:solidFill>
                <a:schemeClr val="dk2"/>
              </a:solidFill>
              <a:latin typeface="Palatino Linotype"/>
              <a:ea typeface="Palatino Linotype"/>
              <a:cs typeface="Palatino Linotype"/>
              <a:sym typeface="Palatino Linotype"/>
            </a:endParaRPr>
          </a:p>
        </p:txBody>
      </p:sp>
      <p:sp>
        <p:nvSpPr>
          <p:cNvPr id="116" name="Google Shape;116;p16"/>
          <p:cNvSpPr txBox="1"/>
          <p:nvPr/>
        </p:nvSpPr>
        <p:spPr>
          <a:xfrm>
            <a:off x="280587" y="2103714"/>
            <a:ext cx="8484067" cy="2062103"/>
          </a:xfrm>
          <a:prstGeom prst="rect">
            <a:avLst/>
          </a:prstGeom>
          <a:gradFill>
            <a:gsLst>
              <a:gs pos="0">
                <a:srgbClr val="ABBAF6"/>
              </a:gs>
              <a:gs pos="35000">
                <a:srgbClr val="C3CFF8"/>
              </a:gs>
              <a:gs pos="100000">
                <a:srgbClr val="E7EBFC"/>
              </a:gs>
            </a:gsLst>
            <a:lin ang="16200000" scaled="0"/>
          </a:gradFill>
          <a:ln cap="flat" cmpd="sng" w="9525">
            <a:solidFill>
              <a:srgbClr val="5A72B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Palatino Linotype"/>
                <a:ea typeface="Palatino Linotype"/>
                <a:cs typeface="Palatino Linotype"/>
                <a:sym typeface="Palatino Linotype"/>
              </a:rPr>
              <a:t>A development of </a:t>
            </a:r>
            <a:r>
              <a:rPr b="1" lang="en-US" sz="1600">
                <a:solidFill>
                  <a:schemeClr val="dk1"/>
                </a:solidFill>
                <a:latin typeface="Palatino Linotype"/>
                <a:ea typeface="Palatino Linotype"/>
                <a:cs typeface="Palatino Linotype"/>
                <a:sym typeface="Palatino Linotype"/>
              </a:rPr>
              <a:t>abstract art </a:t>
            </a:r>
            <a:r>
              <a:rPr lang="en-US" sz="1600">
                <a:solidFill>
                  <a:schemeClr val="dk1"/>
                </a:solidFill>
                <a:latin typeface="Palatino Linotype"/>
                <a:ea typeface="Palatino Linotype"/>
                <a:cs typeface="Palatino Linotype"/>
                <a:sym typeface="Palatino Linotype"/>
              </a:rPr>
              <a:t>that originated in New York in the 1940s and 1950s </a:t>
            </a:r>
            <a:endParaRPr sz="1600">
              <a:solidFill>
                <a:schemeClr val="dk1"/>
              </a:solidFill>
              <a:latin typeface="Palatino Linotype"/>
              <a:ea typeface="Palatino Linotype"/>
              <a:cs typeface="Palatino Linotype"/>
              <a:sym typeface="Palatino Linotype"/>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Palatino Linotype"/>
                <a:ea typeface="Palatino Linotype"/>
                <a:cs typeface="Palatino Linotype"/>
                <a:sym typeface="Palatino Linotype"/>
              </a:rPr>
              <a:t>Art aimed at subjective emotional expression with particular emphasis on the creative spontaneous act (e.g., action painting) </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Palatino Linotype"/>
                <a:ea typeface="Palatino Linotype"/>
                <a:cs typeface="Palatino Linotype"/>
                <a:sym typeface="Palatino Linotype"/>
              </a:rPr>
              <a:t>Leading figures were Jackson Pollock and Willem de Kooning</a:t>
            </a:r>
            <a:endParaRPr sz="1600">
              <a:solidFill>
                <a:schemeClr val="dk1"/>
              </a:solidFill>
              <a:latin typeface="Palatino Linotype"/>
              <a:ea typeface="Palatino Linotype"/>
              <a:cs typeface="Palatino Linotype"/>
              <a:sym typeface="Palatino Linotype"/>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Palatino Linotype"/>
                <a:ea typeface="Palatino Linotype"/>
                <a:cs typeface="Palatino Linotype"/>
                <a:sym typeface="Palatino Linotype"/>
              </a:rPr>
              <a:t>Artists borrowed and melded different art styles, and enjoyed creating their own individual styles </a:t>
            </a:r>
            <a:endParaRPr sz="1600">
              <a:solidFill>
                <a:schemeClr val="dk1"/>
              </a:solidFill>
              <a:latin typeface="Palatino Linotype"/>
              <a:ea typeface="Palatino Linotype"/>
              <a:cs typeface="Palatino Linotype"/>
              <a:sym typeface="Palatino Linotype"/>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Palatino Linotype"/>
                <a:ea typeface="Palatino Linotype"/>
                <a:cs typeface="Palatino Linotype"/>
                <a:sym typeface="Palatino Linotype"/>
              </a:rPr>
              <a:t>A lot of artists used huge canvases, and used their imagination to create what they were making.</a:t>
            </a:r>
            <a:endParaRPr sz="1600">
              <a:solidFill>
                <a:schemeClr val="dk1"/>
              </a:solidFill>
              <a:latin typeface="Palatino Linotype"/>
              <a:ea typeface="Palatino Linotype"/>
              <a:cs typeface="Palatino Linotype"/>
              <a:sym typeface="Palatino Linotype"/>
            </a:endParaRPr>
          </a:p>
        </p:txBody>
      </p:sp>
      <p:sp>
        <p:nvSpPr>
          <p:cNvPr id="117" name="Google Shape;117;p16"/>
          <p:cNvSpPr txBox="1"/>
          <p:nvPr/>
        </p:nvSpPr>
        <p:spPr>
          <a:xfrm>
            <a:off x="447859" y="4675087"/>
            <a:ext cx="8238941" cy="1200329"/>
          </a:xfrm>
          <a:prstGeom prst="rect">
            <a:avLst/>
          </a:prstGeom>
          <a:gradFill>
            <a:gsLst>
              <a:gs pos="0">
                <a:srgbClr val="C5CED1"/>
              </a:gs>
              <a:gs pos="35000">
                <a:srgbClr val="D4DBDE"/>
              </a:gs>
              <a:gs pos="100000">
                <a:srgbClr val="EEF2F2"/>
              </a:gs>
            </a:gsLst>
            <a:lin ang="16200000" scaled="0"/>
          </a:gradFill>
          <a:ln cap="flat" cmpd="sng" w="9525">
            <a:solidFill>
              <a:srgbClr val="717D8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Palatino Linotype"/>
                <a:ea typeface="Palatino Linotype"/>
                <a:cs typeface="Palatino Linotype"/>
                <a:sym typeface="Palatino Linotype"/>
              </a:rPr>
              <a:t>Abstract art</a:t>
            </a:r>
            <a:r>
              <a:rPr lang="en-US" sz="1200">
                <a:solidFill>
                  <a:schemeClr val="dk1"/>
                </a:solidFill>
                <a:latin typeface="Palatino Linotype"/>
                <a:ea typeface="Palatino Linotype"/>
                <a:cs typeface="Palatino Linotype"/>
                <a:sym typeface="Palatino Linotype"/>
              </a:rPr>
              <a:t>- a style of art that is not realistic. Unusual lines, colors, and shapes make the subject look unrealistic. It is often characterized by the use of geometric lines and shapes and bold, bright colors.</a:t>
            </a:r>
            <a:endParaRPr/>
          </a:p>
          <a:p>
            <a:pPr indent="0" lvl="0" marL="0" marR="0" rtl="0" algn="l">
              <a:spcBef>
                <a:spcPts val="0"/>
              </a:spcBef>
              <a:spcAft>
                <a:spcPts val="0"/>
              </a:spcAft>
              <a:buNone/>
            </a:pPr>
            <a:r>
              <a:t/>
            </a:r>
            <a:endParaRPr sz="12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rPr b="1" lang="en-US" sz="1200">
                <a:solidFill>
                  <a:schemeClr val="dk1"/>
                </a:solidFill>
                <a:latin typeface="Palatino Linotype"/>
                <a:ea typeface="Palatino Linotype"/>
                <a:cs typeface="Palatino Linotype"/>
                <a:sym typeface="Palatino Linotype"/>
              </a:rPr>
              <a:t>Expressionism</a:t>
            </a:r>
            <a:r>
              <a:rPr lang="en-US" sz="1200">
                <a:solidFill>
                  <a:schemeClr val="dk1"/>
                </a:solidFill>
                <a:latin typeface="Palatino Linotype"/>
                <a:ea typeface="Palatino Linotype"/>
                <a:cs typeface="Palatino Linotype"/>
                <a:sym typeface="Palatino Linotype"/>
              </a:rPr>
              <a:t> – a style of art that is about expressing the artist’s emotions rather than impressions of the external world </a:t>
            </a:r>
            <a:endParaRPr/>
          </a:p>
          <a:p>
            <a:pPr indent="0" lvl="0" marL="0" marR="0" rtl="0" algn="l">
              <a:spcBef>
                <a:spcPts val="0"/>
              </a:spcBef>
              <a:spcAft>
                <a:spcPts val="0"/>
              </a:spcAft>
              <a:buNone/>
            </a:pPr>
            <a:r>
              <a:t/>
            </a:r>
            <a:endParaRPr sz="12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descr="male-and-female(1).jpg" id="122" name="Google Shape;122;p17"/>
          <p:cNvPicPr preferRelativeResize="0"/>
          <p:nvPr/>
        </p:nvPicPr>
        <p:blipFill rotWithShape="1">
          <a:blip r:embed="rId3">
            <a:alphaModFix/>
          </a:blip>
          <a:srcRect b="0" l="0" r="0" t="0"/>
          <a:stretch/>
        </p:blipFill>
        <p:spPr>
          <a:xfrm>
            <a:off x="945444" y="974137"/>
            <a:ext cx="2282952" cy="3471672"/>
          </a:xfrm>
          <a:prstGeom prst="rect">
            <a:avLst/>
          </a:prstGeom>
          <a:noFill/>
          <a:ln>
            <a:noFill/>
          </a:ln>
        </p:spPr>
      </p:pic>
      <p:pic>
        <p:nvPicPr>
          <p:cNvPr descr="The-She-Wolf-1943-Jackson-Pollock.jpg" id="123" name="Google Shape;123;p17"/>
          <p:cNvPicPr preferRelativeResize="0"/>
          <p:nvPr/>
        </p:nvPicPr>
        <p:blipFill rotWithShape="1">
          <a:blip r:embed="rId4">
            <a:alphaModFix/>
          </a:blip>
          <a:srcRect b="0" l="0" r="0" t="0"/>
          <a:stretch/>
        </p:blipFill>
        <p:spPr>
          <a:xfrm>
            <a:off x="3707454" y="2893516"/>
            <a:ext cx="4419600" cy="2732786"/>
          </a:xfrm>
          <a:prstGeom prst="rect">
            <a:avLst/>
          </a:prstGeom>
          <a:noFill/>
          <a:ln>
            <a:noFill/>
          </a:ln>
        </p:spPr>
      </p:pic>
      <p:sp>
        <p:nvSpPr>
          <p:cNvPr id="124" name="Google Shape;124;p17"/>
          <p:cNvSpPr txBox="1"/>
          <p:nvPr/>
        </p:nvSpPr>
        <p:spPr>
          <a:xfrm>
            <a:off x="3330222" y="861253"/>
            <a:ext cx="2568222" cy="5847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Palatino Linotype"/>
                <a:ea typeface="Palatino Linotype"/>
                <a:cs typeface="Palatino Linotype"/>
                <a:sym typeface="Palatino Linotype"/>
              </a:rPr>
              <a:t>Male and Female</a:t>
            </a:r>
            <a:endParaRPr/>
          </a:p>
          <a:p>
            <a:pPr indent="0" lvl="0" marL="0" marR="0" rtl="0" algn="l">
              <a:spcBef>
                <a:spcPts val="0"/>
              </a:spcBef>
              <a:spcAft>
                <a:spcPts val="0"/>
              </a:spcAft>
              <a:buNone/>
            </a:pPr>
            <a:r>
              <a:rPr i="1" lang="en-US" sz="1400">
                <a:solidFill>
                  <a:schemeClr val="dk1"/>
                </a:solidFill>
                <a:latin typeface="Palatino Linotype"/>
                <a:ea typeface="Palatino Linotype"/>
                <a:cs typeface="Palatino Linotype"/>
                <a:sym typeface="Palatino Linotype"/>
              </a:rPr>
              <a:t>First major work</a:t>
            </a:r>
            <a:endParaRPr i="1" sz="1400">
              <a:solidFill>
                <a:schemeClr val="dk1"/>
              </a:solidFill>
              <a:latin typeface="Palatino Linotype"/>
              <a:ea typeface="Palatino Linotype"/>
              <a:cs typeface="Palatino Linotype"/>
              <a:sym typeface="Palatino Linotype"/>
            </a:endParaRPr>
          </a:p>
        </p:txBody>
      </p:sp>
      <p:sp>
        <p:nvSpPr>
          <p:cNvPr id="125" name="Google Shape;125;p17"/>
          <p:cNvSpPr txBox="1"/>
          <p:nvPr/>
        </p:nvSpPr>
        <p:spPr>
          <a:xfrm>
            <a:off x="3603977" y="2167635"/>
            <a:ext cx="4419600" cy="58477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Palatino Linotype"/>
                <a:ea typeface="Palatino Linotype"/>
                <a:cs typeface="Palatino Linotype"/>
                <a:sym typeface="Palatino Linotype"/>
              </a:rPr>
              <a:t>The She Wolf</a:t>
            </a:r>
            <a:endParaRPr/>
          </a:p>
          <a:p>
            <a:pPr indent="0" lvl="0" marL="0" marR="0" rtl="0" algn="l">
              <a:spcBef>
                <a:spcPts val="0"/>
              </a:spcBef>
              <a:spcAft>
                <a:spcPts val="0"/>
              </a:spcAft>
              <a:buNone/>
            </a:pPr>
            <a:r>
              <a:rPr i="1" lang="en-US" sz="1400">
                <a:solidFill>
                  <a:schemeClr val="dk1"/>
                </a:solidFill>
                <a:latin typeface="Palatino Linotype"/>
                <a:ea typeface="Palatino Linotype"/>
                <a:cs typeface="Palatino Linotype"/>
                <a:sym typeface="Palatino Linotype"/>
              </a:rPr>
              <a:t>The first painting to be put into a museum collection</a:t>
            </a:r>
            <a:endParaRPr i="1" sz="14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Mural-1943-Jackson-Pollock.jpg" id="130" name="Google Shape;130;p18"/>
          <p:cNvPicPr preferRelativeResize="0"/>
          <p:nvPr/>
        </p:nvPicPr>
        <p:blipFill rotWithShape="1">
          <a:blip r:embed="rId3">
            <a:alphaModFix/>
          </a:blip>
          <a:srcRect b="0" l="0" r="0" t="0"/>
          <a:stretch/>
        </p:blipFill>
        <p:spPr>
          <a:xfrm>
            <a:off x="0" y="574793"/>
            <a:ext cx="9144000" cy="3646170"/>
          </a:xfrm>
          <a:prstGeom prst="rect">
            <a:avLst/>
          </a:prstGeom>
          <a:noFill/>
          <a:ln>
            <a:noFill/>
          </a:ln>
        </p:spPr>
      </p:pic>
      <p:sp>
        <p:nvSpPr>
          <p:cNvPr id="131" name="Google Shape;131;p18"/>
          <p:cNvSpPr txBox="1"/>
          <p:nvPr/>
        </p:nvSpPr>
        <p:spPr>
          <a:xfrm>
            <a:off x="7149630" y="4223932"/>
            <a:ext cx="135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Palatino Linotype"/>
                <a:ea typeface="Palatino Linotype"/>
                <a:cs typeface="Palatino Linotype"/>
                <a:sym typeface="Palatino Linotype"/>
              </a:rPr>
              <a:t>Mural</a:t>
            </a:r>
            <a:r>
              <a:rPr lang="en-US" sz="1800">
                <a:solidFill>
                  <a:schemeClr val="dk1"/>
                </a:solidFill>
                <a:latin typeface="Palatino Linotype"/>
                <a:ea typeface="Palatino Linotype"/>
                <a:cs typeface="Palatino Linotype"/>
                <a:sym typeface="Palatino Linotype"/>
              </a:rPr>
              <a:t>, </a:t>
            </a:r>
            <a:r>
              <a:rPr i="1" lang="en-US" sz="1400">
                <a:solidFill>
                  <a:schemeClr val="dk1"/>
                </a:solidFill>
                <a:latin typeface="Palatino Linotype"/>
                <a:ea typeface="Palatino Linotype"/>
                <a:cs typeface="Palatino Linotype"/>
                <a:sym typeface="Palatino Linotype"/>
              </a:rPr>
              <a:t>1943</a:t>
            </a:r>
            <a:endParaRPr i="1" sz="1400">
              <a:solidFill>
                <a:schemeClr val="dk1"/>
              </a:solidFill>
              <a:latin typeface="Palatino Linotype"/>
              <a:ea typeface="Palatino Linotype"/>
              <a:cs typeface="Palatino Linotype"/>
              <a:sym typeface="Palatino Linotype"/>
            </a:endParaRPr>
          </a:p>
        </p:txBody>
      </p:sp>
      <p:sp>
        <p:nvSpPr>
          <p:cNvPr id="132" name="Google Shape;132;p18"/>
          <p:cNvSpPr txBox="1"/>
          <p:nvPr/>
        </p:nvSpPr>
        <p:spPr>
          <a:xfrm>
            <a:off x="733778" y="4854222"/>
            <a:ext cx="5371629" cy="1200329"/>
          </a:xfrm>
          <a:prstGeom prst="rect">
            <a:avLst/>
          </a:prstGeom>
          <a:gradFill>
            <a:gsLst>
              <a:gs pos="0">
                <a:srgbClr val="C5CED1"/>
              </a:gs>
              <a:gs pos="35000">
                <a:srgbClr val="D4DBDE"/>
              </a:gs>
              <a:gs pos="100000">
                <a:srgbClr val="EEF2F2"/>
              </a:gs>
            </a:gsLst>
            <a:lin ang="16200000" scaled="0"/>
          </a:gradFill>
          <a:ln cap="flat" cmpd="sng" w="9525">
            <a:solidFill>
              <a:srgbClr val="717D8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Palatino Linotype"/>
                <a:ea typeface="Palatino Linotype"/>
                <a:cs typeface="Palatino Linotype"/>
                <a:sym typeface="Palatino Linotype"/>
              </a:rPr>
              <a:t>First really big piece of art, one of his largest (8’X20’). It also marked a turning point in his art. It’s size, abstraction and style set the stage for his later work.</a:t>
            </a:r>
            <a:endParaRPr sz="18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Convergence-1952-Jackson-Pollock.jpg" id="137" name="Google Shape;137;p19"/>
          <p:cNvPicPr preferRelativeResize="0"/>
          <p:nvPr/>
        </p:nvPicPr>
        <p:blipFill rotWithShape="1">
          <a:blip r:embed="rId3">
            <a:alphaModFix/>
          </a:blip>
          <a:srcRect b="0" l="0" r="0" t="0"/>
          <a:stretch/>
        </p:blipFill>
        <p:spPr>
          <a:xfrm>
            <a:off x="762000" y="694267"/>
            <a:ext cx="7620000" cy="4622800"/>
          </a:xfrm>
          <a:prstGeom prst="rect">
            <a:avLst/>
          </a:prstGeom>
          <a:noFill/>
          <a:ln>
            <a:noFill/>
          </a:ln>
        </p:spPr>
      </p:pic>
      <p:sp>
        <p:nvSpPr>
          <p:cNvPr id="138" name="Google Shape;138;p19"/>
          <p:cNvSpPr txBox="1"/>
          <p:nvPr/>
        </p:nvSpPr>
        <p:spPr>
          <a:xfrm>
            <a:off x="733777" y="5437480"/>
            <a:ext cx="5258742" cy="830997"/>
          </a:xfrm>
          <a:prstGeom prst="rect">
            <a:avLst/>
          </a:prstGeom>
          <a:gradFill>
            <a:gsLst>
              <a:gs pos="0">
                <a:srgbClr val="C5CED1"/>
              </a:gs>
              <a:gs pos="35000">
                <a:srgbClr val="D4DBDE"/>
              </a:gs>
              <a:gs pos="100000">
                <a:srgbClr val="EEF2F2"/>
              </a:gs>
            </a:gsLst>
            <a:lin ang="16200000" scaled="0"/>
          </a:gradFill>
          <a:ln cap="flat" cmpd="sng" w="9525">
            <a:solidFill>
              <a:srgbClr val="717D8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Palatino Linotype"/>
                <a:ea typeface="Palatino Linotype"/>
                <a:cs typeface="Palatino Linotype"/>
                <a:sym typeface="Palatino Linotype"/>
              </a:rPr>
              <a:t>This is one of Jackson Pollock’s most ambitious works. Known for it’s visual brilliance and for evoking deep emotions to those that view it. (93.5 x 155 inches)</a:t>
            </a:r>
            <a:endParaRPr sz="1600">
              <a:solidFill>
                <a:schemeClr val="dk1"/>
              </a:solidFill>
              <a:latin typeface="Palatino Linotype"/>
              <a:ea typeface="Palatino Linotype"/>
              <a:cs typeface="Palatino Linotype"/>
              <a:sym typeface="Palatino Linotype"/>
            </a:endParaRPr>
          </a:p>
        </p:txBody>
      </p:sp>
      <p:sp>
        <p:nvSpPr>
          <p:cNvPr id="139" name="Google Shape;139;p19"/>
          <p:cNvSpPr txBox="1"/>
          <p:nvPr/>
        </p:nvSpPr>
        <p:spPr>
          <a:xfrm>
            <a:off x="6302963" y="5324596"/>
            <a:ext cx="207903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Palatino Linotype"/>
                <a:ea typeface="Palatino Linotype"/>
                <a:cs typeface="Palatino Linotype"/>
                <a:sym typeface="Palatino Linotype"/>
              </a:rPr>
              <a:t>Convergence</a:t>
            </a:r>
            <a:r>
              <a:rPr lang="en-US" sz="1800">
                <a:solidFill>
                  <a:schemeClr val="dk1"/>
                </a:solidFill>
                <a:latin typeface="Palatino Linotype"/>
                <a:ea typeface="Palatino Linotype"/>
                <a:cs typeface="Palatino Linotype"/>
                <a:sym typeface="Palatino Linotype"/>
              </a:rPr>
              <a:t>, </a:t>
            </a:r>
            <a:r>
              <a:rPr i="1" lang="en-US" sz="1400">
                <a:solidFill>
                  <a:schemeClr val="dk1"/>
                </a:solidFill>
                <a:latin typeface="Palatino Linotype"/>
                <a:ea typeface="Palatino Linotype"/>
                <a:cs typeface="Palatino Linotype"/>
                <a:sym typeface="Palatino Linotype"/>
              </a:rPr>
              <a:t>1952</a:t>
            </a:r>
            <a:endParaRPr i="1" sz="1400">
              <a:solidFill>
                <a:schemeClr val="dk1"/>
              </a:solidFill>
              <a:latin typeface="Palatino Linotype"/>
              <a:ea typeface="Palatino Linotype"/>
              <a:cs typeface="Palatino Linotype"/>
              <a:sym typeface="Palatino Linotyp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nvSpPr>
        <p:spPr>
          <a:xfrm>
            <a:off x="7350008" y="5198285"/>
            <a:ext cx="126059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Palatino Linotype"/>
                <a:ea typeface="Palatino Linotype"/>
                <a:cs typeface="Palatino Linotype"/>
                <a:sym typeface="Palatino Linotype"/>
              </a:rPr>
              <a:t>No. 5</a:t>
            </a:r>
            <a:r>
              <a:rPr lang="en-US" sz="1800">
                <a:solidFill>
                  <a:schemeClr val="dk1"/>
                </a:solidFill>
                <a:latin typeface="Palatino Linotype"/>
                <a:ea typeface="Palatino Linotype"/>
                <a:cs typeface="Palatino Linotype"/>
                <a:sym typeface="Palatino Linotype"/>
              </a:rPr>
              <a:t>, </a:t>
            </a:r>
            <a:r>
              <a:rPr i="1" lang="en-US" sz="1400">
                <a:solidFill>
                  <a:schemeClr val="dk1"/>
                </a:solidFill>
                <a:latin typeface="Palatino Linotype"/>
                <a:ea typeface="Palatino Linotype"/>
                <a:cs typeface="Palatino Linotype"/>
                <a:sym typeface="Palatino Linotype"/>
              </a:rPr>
              <a:t>1948</a:t>
            </a:r>
            <a:endParaRPr i="1" sz="1400">
              <a:solidFill>
                <a:schemeClr val="dk1"/>
              </a:solidFill>
              <a:latin typeface="Palatino Linotype"/>
              <a:ea typeface="Palatino Linotype"/>
              <a:cs typeface="Palatino Linotype"/>
              <a:sym typeface="Palatino Linotype"/>
            </a:endParaRPr>
          </a:p>
        </p:txBody>
      </p:sp>
      <p:pic>
        <p:nvPicPr>
          <p:cNvPr descr="Number-5-1948-Jackson-Pollock.jpg" id="145" name="Google Shape;145;p20"/>
          <p:cNvPicPr preferRelativeResize="0"/>
          <p:nvPr/>
        </p:nvPicPr>
        <p:blipFill rotWithShape="1">
          <a:blip r:embed="rId3">
            <a:alphaModFix/>
          </a:blip>
          <a:srcRect b="0" l="0" r="0" t="0"/>
          <a:stretch/>
        </p:blipFill>
        <p:spPr>
          <a:xfrm>
            <a:off x="533400" y="263925"/>
            <a:ext cx="8077200" cy="4754010"/>
          </a:xfrm>
          <a:prstGeom prst="rect">
            <a:avLst/>
          </a:prstGeom>
          <a:noFill/>
          <a:ln>
            <a:noFill/>
          </a:ln>
        </p:spPr>
      </p:pic>
      <p:sp>
        <p:nvSpPr>
          <p:cNvPr id="146" name="Google Shape;146;p20"/>
          <p:cNvSpPr txBox="1"/>
          <p:nvPr/>
        </p:nvSpPr>
        <p:spPr>
          <a:xfrm>
            <a:off x="533400" y="5198285"/>
            <a:ext cx="6636007" cy="1600438"/>
          </a:xfrm>
          <a:prstGeom prst="rect">
            <a:avLst/>
          </a:prstGeom>
          <a:gradFill>
            <a:gsLst>
              <a:gs pos="0">
                <a:srgbClr val="C5CED1"/>
              </a:gs>
              <a:gs pos="35000">
                <a:srgbClr val="D4DBDE"/>
              </a:gs>
              <a:gs pos="100000">
                <a:srgbClr val="EEF2F2"/>
              </a:gs>
            </a:gsLst>
            <a:lin ang="16200000" scaled="0"/>
          </a:gradFill>
          <a:ln cap="flat" cmpd="sng" w="9525">
            <a:solidFill>
              <a:srgbClr val="717D8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Palatino Linotype"/>
                <a:ea typeface="Palatino Linotype"/>
                <a:cs typeface="Palatino Linotype"/>
                <a:sym typeface="Palatino Linotype"/>
              </a:rPr>
              <a:t>Pollock stopped naming his pictures (giving them numbers instead) because he didn't want people to look for a subject matter or a meaning in his art. Instead he wanted the appreciate the painting for what it was. </a:t>
            </a:r>
            <a:endParaRPr sz="14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t/>
            </a:r>
            <a:endParaRPr sz="1400">
              <a:solidFill>
                <a:schemeClr val="dk1"/>
              </a:solidFill>
              <a:latin typeface="Palatino Linotype"/>
              <a:ea typeface="Palatino Linotype"/>
              <a:cs typeface="Palatino Linotype"/>
              <a:sym typeface="Palatino Linotype"/>
            </a:endParaRPr>
          </a:p>
          <a:p>
            <a:pPr indent="0" lvl="0" marL="0" marR="0" rtl="0" algn="l">
              <a:spcBef>
                <a:spcPts val="0"/>
              </a:spcBef>
              <a:spcAft>
                <a:spcPts val="0"/>
              </a:spcAft>
              <a:buNone/>
            </a:pPr>
            <a:r>
              <a:rPr lang="en-US" sz="1400">
                <a:solidFill>
                  <a:schemeClr val="dk1"/>
                </a:solidFill>
                <a:latin typeface="Palatino Linotype"/>
                <a:ea typeface="Palatino Linotype"/>
                <a:cs typeface="Palatino Linotype"/>
                <a:sym typeface="Palatino Linotype"/>
              </a:rPr>
              <a:t>No. 5 is one of the most expensive pieces of artwork ever sold. In 2006, this piece of art sold for $140 million. (8 feet x 4 feet )</a:t>
            </a:r>
            <a:endParaRPr/>
          </a:p>
          <a:p>
            <a:pPr indent="0" lvl="0" marL="0" marR="0" rtl="0" algn="l">
              <a:spcBef>
                <a:spcPts val="0"/>
              </a:spcBef>
              <a:spcAft>
                <a:spcPts val="0"/>
              </a:spcAft>
              <a:buNone/>
            </a:pPr>
            <a:r>
              <a:t/>
            </a:r>
            <a:endParaRPr sz="1400">
              <a:solidFill>
                <a:schemeClr val="dk1"/>
              </a:solidFill>
              <a:latin typeface="Palatino Linotype"/>
              <a:ea typeface="Palatino Linotype"/>
              <a:cs typeface="Palatino Linotype"/>
              <a:sym typeface="Palatino Linotyp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